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31"/>
  </p:notesMasterIdLst>
  <p:sldIdLst>
    <p:sldId id="346" r:id="rId2"/>
    <p:sldId id="366" r:id="rId3"/>
    <p:sldId id="392" r:id="rId4"/>
    <p:sldId id="394" r:id="rId5"/>
    <p:sldId id="398" r:id="rId6"/>
    <p:sldId id="399" r:id="rId7"/>
    <p:sldId id="400" r:id="rId8"/>
    <p:sldId id="401" r:id="rId9"/>
    <p:sldId id="368" r:id="rId10"/>
    <p:sldId id="402" r:id="rId11"/>
    <p:sldId id="370" r:id="rId12"/>
    <p:sldId id="403" r:id="rId13"/>
    <p:sldId id="412" r:id="rId14"/>
    <p:sldId id="405" r:id="rId15"/>
    <p:sldId id="365" r:id="rId16"/>
    <p:sldId id="372" r:id="rId17"/>
    <p:sldId id="408" r:id="rId18"/>
    <p:sldId id="409" r:id="rId19"/>
    <p:sldId id="410" r:id="rId20"/>
    <p:sldId id="407" r:id="rId21"/>
    <p:sldId id="373" r:id="rId22"/>
    <p:sldId id="411" r:id="rId23"/>
    <p:sldId id="364" r:id="rId24"/>
    <p:sldId id="413" r:id="rId25"/>
    <p:sldId id="378" r:id="rId26"/>
    <p:sldId id="379" r:id="rId27"/>
    <p:sldId id="380" r:id="rId28"/>
    <p:sldId id="381" r:id="rId29"/>
    <p:sldId id="371" r:id="rId30"/>
  </p:sldIdLst>
  <p:sldSz cx="12192000" cy="6858000"/>
  <p:notesSz cx="6742113" cy="98726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산돌고딕 L" panose="020B0600000101010101" charset="-127"/>
      <p:regular r:id="rId36"/>
    </p:embeddedFont>
    <p:embeddedFont>
      <p:font typeface="Microsoft YaHei UI" panose="020B0703020204020201" charset="-122"/>
      <p:regular r:id="rId37"/>
      <p:bold r:id="rId38"/>
    </p:embeddedFont>
    <p:embeddedFont>
      <p:font typeface="Lucida Sans Unicode" panose="020B0602030504020204" pitchFamily="34" charset="0"/>
      <p:regular r:id="rId39"/>
    </p:embeddedFont>
    <p:embeddedFont>
      <p:font typeface="MD아롱체" panose="02020603020101020101" pitchFamily="18" charset="-127"/>
      <p:regular r:id="rId40"/>
    </p:embeddedFont>
    <p:embeddedFont>
      <p:font typeface="산돌고딕 M" panose="020B0600000101010101" charset="-127"/>
      <p:regular r:id="rId41"/>
    </p:embeddedFont>
    <p:embeddedFont>
      <p:font typeface="맑은 고딕" panose="020B0503020000020004" pitchFamily="50" charset="-127"/>
      <p:regular r:id="rId42"/>
      <p:bold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 Math" panose="02040503050406030204" pitchFamily="18" charset="0"/>
      <p:regular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Arial Unicode MS" panose="020B0604020202020204" pitchFamily="50" charset="-127"/>
      <p:regular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7E4"/>
    <a:srgbClr val="29CADB"/>
    <a:srgbClr val="A9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83" autoAdjust="0"/>
  </p:normalViewPr>
  <p:slideViewPr>
    <p:cSldViewPr snapToGrid="0">
      <p:cViewPr varScale="1">
        <p:scale>
          <a:sx n="75" d="100"/>
          <a:sy n="75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0"/>
    </p:cViewPr>
  </p:sorterViewPr>
  <p:notesViewPr>
    <p:cSldViewPr snapToGrid="0">
      <p:cViewPr varScale="1">
        <p:scale>
          <a:sx n="53" d="100"/>
          <a:sy n="53" d="100"/>
        </p:scale>
        <p:origin x="2646" y="7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8931F-8635-437F-A892-EA4E4951599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94074C6-37F7-451D-B70C-AB1639841A18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Introduction</a:t>
          </a:r>
          <a:endParaRPr lang="ko-KR" altLang="en-US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gm:t>
    </dgm:pt>
    <dgm:pt modelId="{B51DCBD3-5064-499B-BDC5-905ADEEDC2D9}" type="parTrans" cxnId="{8B3C1EDD-A976-43BC-A51F-6125AAD5472D}">
      <dgm:prSet/>
      <dgm:spPr/>
      <dgm:t>
        <a:bodyPr/>
        <a:lstStyle/>
        <a:p>
          <a:pPr latinLnBrk="1"/>
          <a:endParaRPr lang="ko-KR" altLang="en-US"/>
        </a:p>
      </dgm:t>
    </dgm:pt>
    <dgm:pt modelId="{5788F9BA-F017-4202-8102-D5099ABE9E37}" type="sibTrans" cxnId="{8B3C1EDD-A976-43BC-A51F-6125AAD5472D}">
      <dgm:prSet/>
      <dgm:spPr/>
      <dgm:t>
        <a:bodyPr/>
        <a:lstStyle/>
        <a:p>
          <a:pPr latinLnBrk="1"/>
          <a:endParaRPr lang="ko-KR" altLang="en-US"/>
        </a:p>
      </dgm:t>
    </dgm:pt>
    <dgm:pt modelId="{9DB14B39-BD06-412B-91BD-F61FA421A680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Our Algorithm</a:t>
          </a:r>
          <a:endParaRPr lang="ko-KR" altLang="en-US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gm:t>
    </dgm:pt>
    <dgm:pt modelId="{2A861B5A-58A8-4A39-B25F-766AE3601455}" type="parTrans" cxnId="{B17BD458-E71D-48CF-AB9F-2DA532592B24}">
      <dgm:prSet/>
      <dgm:spPr/>
      <dgm:t>
        <a:bodyPr/>
        <a:lstStyle/>
        <a:p>
          <a:pPr latinLnBrk="1"/>
          <a:endParaRPr lang="ko-KR" altLang="en-US"/>
        </a:p>
      </dgm:t>
    </dgm:pt>
    <dgm:pt modelId="{D2D55C87-AFFD-4F54-B82F-ACC20720A69C}" type="sibTrans" cxnId="{B17BD458-E71D-48CF-AB9F-2DA532592B24}">
      <dgm:prSet/>
      <dgm:spPr/>
      <dgm:t>
        <a:bodyPr/>
        <a:lstStyle/>
        <a:p>
          <a:pPr latinLnBrk="1"/>
          <a:endParaRPr lang="ko-KR" altLang="en-US"/>
        </a:p>
      </dgm:t>
    </dgm:pt>
    <dgm:pt modelId="{9E8C0A28-56E0-4E5F-884F-C2D8EEF54856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Experiment</a:t>
          </a:r>
          <a:endParaRPr lang="ko-KR" altLang="en-US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gm:t>
    </dgm:pt>
    <dgm:pt modelId="{FEA1771D-D8E3-40A3-A7F0-D76FF4CFFA34}" type="parTrans" cxnId="{26F7E0FC-C99B-40AD-9B2B-20EC1245D325}">
      <dgm:prSet/>
      <dgm:spPr/>
      <dgm:t>
        <a:bodyPr/>
        <a:lstStyle/>
        <a:p>
          <a:pPr latinLnBrk="1"/>
          <a:endParaRPr lang="ko-KR" altLang="en-US"/>
        </a:p>
      </dgm:t>
    </dgm:pt>
    <dgm:pt modelId="{A90B245F-5FB0-4459-81C7-C94F981707E5}" type="sibTrans" cxnId="{26F7E0FC-C99B-40AD-9B2B-20EC1245D325}">
      <dgm:prSet/>
      <dgm:spPr/>
      <dgm:t>
        <a:bodyPr/>
        <a:lstStyle/>
        <a:p>
          <a:pPr latinLnBrk="1"/>
          <a:endParaRPr lang="ko-KR" altLang="en-US"/>
        </a:p>
      </dgm:t>
    </dgm:pt>
    <dgm:pt modelId="{E1922613-872F-4DB9-A081-F339F997D687}">
      <dgm:prSet/>
      <dgm:spPr/>
      <dgm:t>
        <a:bodyPr/>
        <a:lstStyle/>
        <a:p>
          <a:pPr latinLnBrk="1"/>
          <a:r>
            <a: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Conclusion</a:t>
          </a:r>
          <a:endParaRPr lang="ko-KR" altLang="en-US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gm:t>
    </dgm:pt>
    <dgm:pt modelId="{06E717DB-1C43-4C74-A6CB-FB47E8F63DC1}" type="parTrans" cxnId="{5FC04511-4A2F-4E49-8C67-594345DD7C3F}">
      <dgm:prSet/>
      <dgm:spPr/>
      <dgm:t>
        <a:bodyPr/>
        <a:lstStyle/>
        <a:p>
          <a:pPr latinLnBrk="1"/>
          <a:endParaRPr lang="ko-KR" altLang="en-US"/>
        </a:p>
      </dgm:t>
    </dgm:pt>
    <dgm:pt modelId="{3154714F-832D-4B10-BBC8-4CB16D5EC9F5}" type="sibTrans" cxnId="{5FC04511-4A2F-4E49-8C67-594345DD7C3F}">
      <dgm:prSet/>
      <dgm:spPr/>
      <dgm:t>
        <a:bodyPr/>
        <a:lstStyle/>
        <a:p>
          <a:pPr latinLnBrk="1"/>
          <a:endParaRPr lang="ko-KR" altLang="en-US"/>
        </a:p>
      </dgm:t>
    </dgm:pt>
    <dgm:pt modelId="{20EDA4B6-49F2-44B5-9B33-AC26B363C1AE}" type="pres">
      <dgm:prSet presAssocID="{FD78931F-8635-437F-A892-EA4E49515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C7F74B-2E50-4DD6-AB2F-F39EAA0826D4}" type="pres">
      <dgm:prSet presAssocID="{494074C6-37F7-451D-B70C-AB1639841A1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A1ADC6-B9AC-42C2-8C90-93C9A3CBDAD2}" type="pres">
      <dgm:prSet presAssocID="{5788F9BA-F017-4202-8102-D5099ABE9E37}" presName="parTxOnlySpace" presStyleCnt="0"/>
      <dgm:spPr/>
    </dgm:pt>
    <dgm:pt modelId="{B50DD835-F1FC-4D93-85BB-FF472DE17607}" type="pres">
      <dgm:prSet presAssocID="{9DB14B39-BD06-412B-91BD-F61FA421A68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BA1625-8FE4-4A76-A7BB-9B1788314273}" type="pres">
      <dgm:prSet presAssocID="{D2D55C87-AFFD-4F54-B82F-ACC20720A69C}" presName="parTxOnlySpace" presStyleCnt="0"/>
      <dgm:spPr/>
    </dgm:pt>
    <dgm:pt modelId="{3D271504-C1C1-45B6-A998-A19B05B0199E}" type="pres">
      <dgm:prSet presAssocID="{9E8C0A28-56E0-4E5F-884F-C2D8EEF5485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1EA991-A47D-45E8-9B85-DFFAAA8F21A9}" type="pres">
      <dgm:prSet presAssocID="{A90B245F-5FB0-4459-81C7-C94F981707E5}" presName="parTxOnlySpace" presStyleCnt="0"/>
      <dgm:spPr/>
    </dgm:pt>
    <dgm:pt modelId="{06451AAF-0F98-49A5-84EA-413B0F911716}" type="pres">
      <dgm:prSet presAssocID="{E1922613-872F-4DB9-A081-F339F997D68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B3C1EDD-A976-43BC-A51F-6125AAD5472D}" srcId="{FD78931F-8635-437F-A892-EA4E4951599C}" destId="{494074C6-37F7-451D-B70C-AB1639841A18}" srcOrd="0" destOrd="0" parTransId="{B51DCBD3-5064-499B-BDC5-905ADEEDC2D9}" sibTransId="{5788F9BA-F017-4202-8102-D5099ABE9E37}"/>
    <dgm:cxn modelId="{26F7E0FC-C99B-40AD-9B2B-20EC1245D325}" srcId="{FD78931F-8635-437F-A892-EA4E4951599C}" destId="{9E8C0A28-56E0-4E5F-884F-C2D8EEF54856}" srcOrd="2" destOrd="0" parTransId="{FEA1771D-D8E3-40A3-A7F0-D76FF4CFFA34}" sibTransId="{A90B245F-5FB0-4459-81C7-C94F981707E5}"/>
    <dgm:cxn modelId="{C10C284E-A1AA-4270-9234-057C118E6B76}" type="presOf" srcId="{FD78931F-8635-437F-A892-EA4E4951599C}" destId="{20EDA4B6-49F2-44B5-9B33-AC26B363C1AE}" srcOrd="0" destOrd="0" presId="urn:microsoft.com/office/officeart/2005/8/layout/chevron1"/>
    <dgm:cxn modelId="{CA71DC2F-C5D6-43C9-9608-892DA3921C50}" type="presOf" srcId="{9E8C0A28-56E0-4E5F-884F-C2D8EEF54856}" destId="{3D271504-C1C1-45B6-A998-A19B05B0199E}" srcOrd="0" destOrd="0" presId="urn:microsoft.com/office/officeart/2005/8/layout/chevron1"/>
    <dgm:cxn modelId="{B17BD458-E71D-48CF-AB9F-2DA532592B24}" srcId="{FD78931F-8635-437F-A892-EA4E4951599C}" destId="{9DB14B39-BD06-412B-91BD-F61FA421A680}" srcOrd="1" destOrd="0" parTransId="{2A861B5A-58A8-4A39-B25F-766AE3601455}" sibTransId="{D2D55C87-AFFD-4F54-B82F-ACC20720A69C}"/>
    <dgm:cxn modelId="{5FC04511-4A2F-4E49-8C67-594345DD7C3F}" srcId="{FD78931F-8635-437F-A892-EA4E4951599C}" destId="{E1922613-872F-4DB9-A081-F339F997D687}" srcOrd="3" destOrd="0" parTransId="{06E717DB-1C43-4C74-A6CB-FB47E8F63DC1}" sibTransId="{3154714F-832D-4B10-BBC8-4CB16D5EC9F5}"/>
    <dgm:cxn modelId="{652F00BF-3897-4969-9015-C319537E357B}" type="presOf" srcId="{9DB14B39-BD06-412B-91BD-F61FA421A680}" destId="{B50DD835-F1FC-4D93-85BB-FF472DE17607}" srcOrd="0" destOrd="0" presId="urn:microsoft.com/office/officeart/2005/8/layout/chevron1"/>
    <dgm:cxn modelId="{371B0583-BF84-4868-AE34-5C94518E1F2D}" type="presOf" srcId="{E1922613-872F-4DB9-A081-F339F997D687}" destId="{06451AAF-0F98-49A5-84EA-413B0F911716}" srcOrd="0" destOrd="0" presId="urn:microsoft.com/office/officeart/2005/8/layout/chevron1"/>
    <dgm:cxn modelId="{9B8108B4-87B6-45B8-B3C6-836E4B1ADE72}" type="presOf" srcId="{494074C6-37F7-451D-B70C-AB1639841A18}" destId="{66C7F74B-2E50-4DD6-AB2F-F39EAA0826D4}" srcOrd="0" destOrd="0" presId="urn:microsoft.com/office/officeart/2005/8/layout/chevron1"/>
    <dgm:cxn modelId="{D0B4AD5F-9027-4C67-80B8-481644DA40EF}" type="presParOf" srcId="{20EDA4B6-49F2-44B5-9B33-AC26B363C1AE}" destId="{66C7F74B-2E50-4DD6-AB2F-F39EAA0826D4}" srcOrd="0" destOrd="0" presId="urn:microsoft.com/office/officeart/2005/8/layout/chevron1"/>
    <dgm:cxn modelId="{D15AC599-D368-4C09-A3FC-744AB3A337F5}" type="presParOf" srcId="{20EDA4B6-49F2-44B5-9B33-AC26B363C1AE}" destId="{00A1ADC6-B9AC-42C2-8C90-93C9A3CBDAD2}" srcOrd="1" destOrd="0" presId="urn:microsoft.com/office/officeart/2005/8/layout/chevron1"/>
    <dgm:cxn modelId="{6C8E3C14-5C9E-4E6B-B1C0-89D109392097}" type="presParOf" srcId="{20EDA4B6-49F2-44B5-9B33-AC26B363C1AE}" destId="{B50DD835-F1FC-4D93-85BB-FF472DE17607}" srcOrd="2" destOrd="0" presId="urn:microsoft.com/office/officeart/2005/8/layout/chevron1"/>
    <dgm:cxn modelId="{79FA0D45-F3E0-4AFD-BF4B-B89B7E0CEB18}" type="presParOf" srcId="{20EDA4B6-49F2-44B5-9B33-AC26B363C1AE}" destId="{62BA1625-8FE4-4A76-A7BB-9B1788314273}" srcOrd="3" destOrd="0" presId="urn:microsoft.com/office/officeart/2005/8/layout/chevron1"/>
    <dgm:cxn modelId="{6BB2B4B1-4DCC-4C80-B8AF-2AD356667939}" type="presParOf" srcId="{20EDA4B6-49F2-44B5-9B33-AC26B363C1AE}" destId="{3D271504-C1C1-45B6-A998-A19B05B0199E}" srcOrd="4" destOrd="0" presId="urn:microsoft.com/office/officeart/2005/8/layout/chevron1"/>
    <dgm:cxn modelId="{1108E728-1429-4974-8530-8A86A382B958}" type="presParOf" srcId="{20EDA4B6-49F2-44B5-9B33-AC26B363C1AE}" destId="{641EA991-A47D-45E8-9B85-DFFAAA8F21A9}" srcOrd="5" destOrd="0" presId="urn:microsoft.com/office/officeart/2005/8/layout/chevron1"/>
    <dgm:cxn modelId="{A5392BA5-87B2-42AC-91E3-C4C741D810E2}" type="presParOf" srcId="{20EDA4B6-49F2-44B5-9B33-AC26B363C1AE}" destId="{06451AAF-0F98-49A5-84EA-413B0F9117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DF0FC-4E2C-4E3B-A70F-AF3DCF76E6C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EF312-FF51-43C3-A836-06797B848F2D}">
      <dgm:prSet phldrT="[텍스트]" custT="1"/>
      <dgm:spPr/>
      <dgm:t>
        <a:bodyPr/>
        <a:lstStyle/>
        <a:p>
          <a:r>
            <a:rPr lang="ko-KR" altLang="en-US" sz="1800" dirty="0" smtClean="0"/>
            <a:t>사람</a:t>
          </a:r>
          <a:endParaRPr lang="en-US" sz="1800" dirty="0"/>
        </a:p>
      </dgm:t>
    </dgm:pt>
    <dgm:pt modelId="{AAA968FA-D425-418F-8C3B-CCDAD8279144}" type="parTrans" cxnId="{E6147FFF-E84A-4FF2-8472-8235F97081E9}">
      <dgm:prSet/>
      <dgm:spPr/>
      <dgm:t>
        <a:bodyPr/>
        <a:lstStyle/>
        <a:p>
          <a:endParaRPr lang="en-US"/>
        </a:p>
      </dgm:t>
    </dgm:pt>
    <dgm:pt modelId="{9DCFDD68-5997-4686-B343-3AC46AD721CB}" type="sibTrans" cxnId="{E6147FFF-E84A-4FF2-8472-8235F97081E9}">
      <dgm:prSet custT="1"/>
      <dgm:spPr/>
      <dgm:t>
        <a:bodyPr/>
        <a:lstStyle/>
        <a:p>
          <a:r>
            <a:rPr lang="ko-KR" altLang="en-US" sz="800" dirty="0" smtClean="0"/>
            <a:t>이름</a:t>
          </a:r>
          <a:r>
            <a:rPr lang="en-US" altLang="ko-KR" sz="800" dirty="0" smtClean="0"/>
            <a:t>, </a:t>
          </a:r>
          <a:r>
            <a:rPr lang="ko-KR" altLang="en-US" sz="800" dirty="0" smtClean="0"/>
            <a:t>종교</a:t>
          </a:r>
          <a:endParaRPr lang="en-US" sz="800" dirty="0">
            <a:solidFill>
              <a:srgbClr val="FF0000"/>
            </a:solidFill>
          </a:endParaRPr>
        </a:p>
      </dgm:t>
    </dgm:pt>
    <dgm:pt modelId="{069CE87F-DAC7-45DD-93E5-30E1C6062875}">
      <dgm:prSet phldrT="[텍스트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600" dirty="0" smtClean="0"/>
            <a:t>군주</a:t>
          </a:r>
          <a:r>
            <a:rPr lang="en-US" altLang="ko-KR" sz="1600" dirty="0" smtClean="0"/>
            <a:t>_</a:t>
          </a:r>
          <a:r>
            <a:rPr lang="ko-KR" altLang="en-US" sz="1600" dirty="0" smtClean="0"/>
            <a:t>정보</a:t>
          </a:r>
          <a:endParaRPr lang="en-US" sz="1600" dirty="0"/>
        </a:p>
      </dgm:t>
    </dgm:pt>
    <dgm:pt modelId="{B07D8DB4-5DFD-4C35-A38D-A575A24E15D9}" type="sibTrans" cxnId="{3CBB2947-C2B2-471A-9280-44679093B3F7}">
      <dgm:prSet custT="1"/>
      <dgm:spPr/>
      <dgm:t>
        <a:bodyPr/>
        <a:lstStyle/>
        <a:p>
          <a:pPr algn="r"/>
          <a:r>
            <a:rPr lang="ko-KR" altLang="en-US" sz="800" dirty="0" smtClean="0">
              <a:solidFill>
                <a:schemeClr val="tx1"/>
              </a:solidFill>
            </a:rPr>
            <a:t>재위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다음왕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왕비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모비</a:t>
          </a:r>
          <a:r>
            <a:rPr lang="en-US" altLang="ko-KR" sz="800" dirty="0" smtClean="0">
              <a:solidFill>
                <a:schemeClr val="tx1"/>
              </a:solidFill>
            </a:rPr>
            <a:t>,            </a:t>
          </a:r>
          <a:r>
            <a:rPr lang="ko-KR" altLang="en-US" sz="800" dirty="0" smtClean="0">
              <a:solidFill>
                <a:schemeClr val="tx1"/>
              </a:solidFill>
            </a:rPr>
            <a:t>임기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후임자</a:t>
          </a:r>
          <a:endParaRPr lang="en-US" sz="800" dirty="0">
            <a:solidFill>
              <a:srgbClr val="FF0000"/>
            </a:solidFill>
          </a:endParaRPr>
        </a:p>
      </dgm:t>
    </dgm:pt>
    <dgm:pt modelId="{264801DA-31F6-4687-B299-7E33539717E1}" type="parTrans" cxnId="{3CBB2947-C2B2-471A-9280-44679093B3F7}">
      <dgm:prSet/>
      <dgm:spPr/>
      <dgm:t>
        <a:bodyPr/>
        <a:lstStyle/>
        <a:p>
          <a:endParaRPr lang="en-US" sz="1100"/>
        </a:p>
      </dgm:t>
    </dgm:pt>
    <dgm:pt modelId="{9AD2DDFD-5AF4-483C-AA59-22A353757E4E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신종</a:t>
          </a:r>
          <a:endParaRPr lang="en-US" sz="1800" dirty="0"/>
        </a:p>
      </dgm:t>
    </dgm:pt>
    <dgm:pt modelId="{336E7B6B-89C9-4392-B015-57F87473AB10}" type="parTrans" cxnId="{FDE7FEAF-5EC5-4116-80C1-17AC8A577056}">
      <dgm:prSet/>
      <dgm:spPr/>
      <dgm:t>
        <a:bodyPr/>
        <a:lstStyle/>
        <a:p>
          <a:pPr latinLnBrk="1"/>
          <a:endParaRPr lang="ko-KR" altLang="en-US" sz="1100"/>
        </a:p>
      </dgm:t>
    </dgm:pt>
    <dgm:pt modelId="{AFC24A66-D915-4BC0-8652-9E9820D1E6A5}" type="sibTrans" cxnId="{FDE7FEAF-5EC5-4116-80C1-17AC8A577056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E5BFE701-4F96-48AE-A6E7-404C4F138620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err="1" smtClean="0"/>
            <a:t>안종</a:t>
          </a:r>
          <a:endParaRPr lang="en-US" sz="1800" dirty="0"/>
        </a:p>
      </dgm:t>
    </dgm:pt>
    <dgm:pt modelId="{01B2C32F-DFF3-474D-9EC7-DEB78B762251}" type="parTrans" cxnId="{702153A6-7838-454A-A756-FE9968A23504}">
      <dgm:prSet/>
      <dgm:spPr/>
      <dgm:t>
        <a:bodyPr/>
        <a:lstStyle/>
        <a:p>
          <a:pPr latinLnBrk="1"/>
          <a:endParaRPr lang="ko-KR" altLang="en-US" sz="1100"/>
        </a:p>
      </dgm:t>
    </dgm:pt>
    <dgm:pt modelId="{124E3270-3A18-47A2-A627-021A58E5FA64}" type="sibTrans" cxnId="{702153A6-7838-454A-A756-FE9968A2350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48BED7FE-F444-4022-BC51-24729F4FBB1A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경종</a:t>
          </a:r>
          <a:endParaRPr lang="en-US" sz="1800" dirty="0"/>
        </a:p>
      </dgm:t>
    </dgm:pt>
    <dgm:pt modelId="{61BBFA0F-D057-47FB-9E81-360710F40409}" type="parTrans" cxnId="{F0F11517-6954-4D73-B881-B4BC92CF6E58}">
      <dgm:prSet/>
      <dgm:spPr/>
      <dgm:t>
        <a:bodyPr/>
        <a:lstStyle/>
        <a:p>
          <a:pPr latinLnBrk="1"/>
          <a:endParaRPr lang="ko-KR" altLang="en-US" sz="1100"/>
        </a:p>
      </dgm:t>
    </dgm:pt>
    <dgm:pt modelId="{B8D6FDD3-09AE-4B7B-AAC3-F873ECCDCFD2}" type="sibTrans" cxnId="{F0F11517-6954-4D73-B881-B4BC92CF6E58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32E65E7C-32E0-4E1E-A579-24E74E28F416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err="1" smtClean="0"/>
            <a:t>충렬왕</a:t>
          </a:r>
          <a:endParaRPr lang="en-US" dirty="0"/>
        </a:p>
      </dgm:t>
    </dgm:pt>
    <dgm:pt modelId="{0A82CF22-E008-4BF3-867C-1F583E0236AD}" type="parTrans" cxnId="{EADC0FE3-A0D5-41A1-BE06-507C41E49A86}">
      <dgm:prSet/>
      <dgm:spPr/>
      <dgm:t>
        <a:bodyPr/>
        <a:lstStyle/>
        <a:p>
          <a:pPr latinLnBrk="1"/>
          <a:endParaRPr lang="ko-KR" altLang="en-US"/>
        </a:p>
      </dgm:t>
    </dgm:pt>
    <dgm:pt modelId="{3FB90FE9-32B3-4C9E-8739-621AE1D4388D}" type="sibTrans" cxnId="{EADC0FE3-A0D5-41A1-BE06-507C41E49A86}">
      <dgm:prSet/>
      <dgm:spPr>
        <a:ln>
          <a:noFill/>
        </a:ln>
      </dgm:spPr>
      <dgm:t>
        <a:bodyPr/>
        <a:lstStyle/>
        <a:p>
          <a:pPr latinLnBrk="1"/>
          <a:endParaRPr lang="ko-KR" altLang="en-US" dirty="0"/>
        </a:p>
      </dgm:t>
    </dgm:pt>
    <dgm:pt modelId="{6BE63DB4-E0DF-445C-9F49-8328B2753F73}" type="pres">
      <dgm:prSet presAssocID="{3F6DF0FC-4E2C-4E3B-A70F-AF3DCF76E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67FD25-FC70-4097-9403-95C1AFE3EB2F}" type="pres">
      <dgm:prSet presAssocID="{736EF312-FF51-43C3-A836-06797B848F2D}" presName="hierRoot1" presStyleCnt="0">
        <dgm:presLayoutVars>
          <dgm:hierBranch val="init"/>
        </dgm:presLayoutVars>
      </dgm:prSet>
      <dgm:spPr/>
    </dgm:pt>
    <dgm:pt modelId="{73EC4E72-305E-4B56-8172-0AE74E05D9E8}" type="pres">
      <dgm:prSet presAssocID="{736EF312-FF51-43C3-A836-06797B848F2D}" presName="rootComposite1" presStyleCnt="0"/>
      <dgm:spPr/>
    </dgm:pt>
    <dgm:pt modelId="{6A52AB3A-4BE6-4B4A-A543-67CBEDAF5DB8}" type="pres">
      <dgm:prSet presAssocID="{736EF312-FF51-43C3-A836-06797B848F2D}" presName="rootText1" presStyleLbl="node0" presStyleIdx="0" presStyleCnt="1" custLinFactNeighborY="-241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E5DF4B2-C617-45AA-91EB-1300F4019E67}" type="pres">
      <dgm:prSet presAssocID="{736EF312-FF51-43C3-A836-06797B848F2D}" presName="titleText1" presStyleLbl="fgAcc0" presStyleIdx="0" presStyleCnt="1" custScaleX="90773" custScaleY="207385" custLinFactNeighborY="345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A8D830-30C1-4398-B306-3A2E47E73C47}" type="pres">
      <dgm:prSet presAssocID="{736EF312-FF51-43C3-A836-06797B848F2D}" presName="rootConnector1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E16444CD-960B-49E9-9325-29A2A1E1CDFA}" type="pres">
      <dgm:prSet presAssocID="{736EF312-FF51-43C3-A836-06797B848F2D}" presName="hierChild2" presStyleCnt="0"/>
      <dgm:spPr/>
    </dgm:pt>
    <dgm:pt modelId="{B7545457-612D-45D3-8639-E2E8BBE3B7B9}" type="pres">
      <dgm:prSet presAssocID="{264801DA-31F6-4687-B299-7E33539717E1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F0E3D7A-D5B3-4719-945C-8E551E171266}" type="pres">
      <dgm:prSet presAssocID="{069CE87F-DAC7-45DD-93E5-30E1C6062875}" presName="hierRoot2" presStyleCnt="0">
        <dgm:presLayoutVars>
          <dgm:hierBranch val="init"/>
        </dgm:presLayoutVars>
      </dgm:prSet>
      <dgm:spPr/>
    </dgm:pt>
    <dgm:pt modelId="{EE65EDD6-BD78-4C5A-BACC-F6E800A5691D}" type="pres">
      <dgm:prSet presAssocID="{069CE87F-DAC7-45DD-93E5-30E1C6062875}" presName="rootComposite" presStyleCnt="0"/>
      <dgm:spPr/>
    </dgm:pt>
    <dgm:pt modelId="{8DC99CDB-26B0-49F2-88F6-ACD18136E9FF}" type="pres">
      <dgm:prSet presAssocID="{069CE87F-DAC7-45DD-93E5-30E1C6062875}" presName="rootText" presStyleLbl="node1" presStyleIdx="0" presStyleCnt="5" custLinFactNeighborX="13531" custLinFactNeighborY="-1172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7A532A-B67F-4DD0-98D1-E434AAD3351D}" type="pres">
      <dgm:prSet presAssocID="{069CE87F-DAC7-45DD-93E5-30E1C6062875}" presName="titleText2" presStyleLbl="fgAcc1" presStyleIdx="0" presStyleCnt="5" custScaleX="164944" custScaleY="159233" custLinFactNeighborX="-2607" custLinFactNeighborY="452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AD93F6-A529-44B6-BE43-E9F6D38240F5}" type="pres">
      <dgm:prSet presAssocID="{069CE87F-DAC7-45DD-93E5-30E1C6062875}" presName="rootConnector" presStyleLbl="node2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4FEEEF7-B831-4689-88EA-79B2C31D923B}" type="pres">
      <dgm:prSet presAssocID="{069CE87F-DAC7-45DD-93E5-30E1C6062875}" presName="hierChild4" presStyleCnt="0"/>
      <dgm:spPr/>
    </dgm:pt>
    <dgm:pt modelId="{60622D10-EEE4-4D11-B05D-21BD0B20BDAC}" type="pres">
      <dgm:prSet presAssocID="{336E7B6B-89C9-4392-B015-57F87473AB10}" presName="Name37" presStyleLbl="parChTrans1D3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43E4F09-AD72-4744-BC14-B319167DB55B}" type="pres">
      <dgm:prSet presAssocID="{9AD2DDFD-5AF4-483C-AA59-22A353757E4E}" presName="hierRoot2" presStyleCnt="0">
        <dgm:presLayoutVars>
          <dgm:hierBranch val="init"/>
        </dgm:presLayoutVars>
      </dgm:prSet>
      <dgm:spPr/>
    </dgm:pt>
    <dgm:pt modelId="{459D18E5-7A1E-403D-AAC4-E3BF097BB744}" type="pres">
      <dgm:prSet presAssocID="{9AD2DDFD-5AF4-483C-AA59-22A353757E4E}" presName="rootComposite" presStyleCnt="0"/>
      <dgm:spPr/>
    </dgm:pt>
    <dgm:pt modelId="{A0346BEC-93AE-48E4-94F6-9CD418C3A526}" type="pres">
      <dgm:prSet presAssocID="{9AD2DDFD-5AF4-483C-AA59-22A353757E4E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DED17-7C23-429B-BEB7-831742B89275}" type="pres">
      <dgm:prSet presAssocID="{9AD2DDFD-5AF4-483C-AA59-22A353757E4E}" presName="titleText2" presStyleLbl="fgAcc1" presStyleIdx="1" presStyleCnt="5" custFlipVert="0" custScaleX="10767" custScaleY="23220" custLinFactNeighborX="-10252" custLinFactNeighborY="-651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5A130F-E4D6-46FF-9305-5A7BEE7982F0}" type="pres">
      <dgm:prSet presAssocID="{9AD2DDFD-5AF4-483C-AA59-22A353757E4E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F5FA405-6B86-4E93-8DD8-A51E02C9ECAC}" type="pres">
      <dgm:prSet presAssocID="{9AD2DDFD-5AF4-483C-AA59-22A353757E4E}" presName="hierChild4" presStyleCnt="0"/>
      <dgm:spPr/>
    </dgm:pt>
    <dgm:pt modelId="{D08041FC-A842-45A9-921E-13D011C83F0D}" type="pres">
      <dgm:prSet presAssocID="{9AD2DDFD-5AF4-483C-AA59-22A353757E4E}" presName="hierChild5" presStyleCnt="0"/>
      <dgm:spPr/>
    </dgm:pt>
    <dgm:pt modelId="{51F46FDB-E6BC-4CD1-BE0D-CC3715B3CDAF}" type="pres">
      <dgm:prSet presAssocID="{01B2C32F-DFF3-474D-9EC7-DEB78B762251}" presName="Name37" presStyleLbl="parChTrans1D3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1D35B81E-A72F-4A54-8931-FCE9FA5DDD57}" type="pres">
      <dgm:prSet presAssocID="{E5BFE701-4F96-48AE-A6E7-404C4F138620}" presName="hierRoot2" presStyleCnt="0">
        <dgm:presLayoutVars>
          <dgm:hierBranch val="init"/>
        </dgm:presLayoutVars>
      </dgm:prSet>
      <dgm:spPr/>
    </dgm:pt>
    <dgm:pt modelId="{C8E01254-35DD-4B6E-B6D0-687D602A0620}" type="pres">
      <dgm:prSet presAssocID="{E5BFE701-4F96-48AE-A6E7-404C4F138620}" presName="rootComposite" presStyleCnt="0"/>
      <dgm:spPr/>
    </dgm:pt>
    <dgm:pt modelId="{9E215047-7067-4B2D-BD68-F9C3D7A6C4E3}" type="pres">
      <dgm:prSet presAssocID="{E5BFE701-4F96-48AE-A6E7-404C4F138620}" presName="rootText" presStyleLbl="node1" presStyleIdx="2" presStyleCnt="5" custLinFactNeighborX="-2828" custLinFactNeighborY="-240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CCC155-64AF-4B22-B787-871DEC25D180}" type="pres">
      <dgm:prSet presAssocID="{E5BFE701-4F96-48AE-A6E7-404C4F138620}" presName="titleText2" presStyleLbl="fgAcc1" presStyleIdx="2" presStyleCnt="5" custFlipVert="1" custFlipHor="0" custScaleX="5367" custScaleY="23459" custLinFactNeighborX="-19350" custLinFactNeighborY="-33265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313137-842C-48CA-9F61-8EDF654336D5}" type="pres">
      <dgm:prSet presAssocID="{E5BFE701-4F96-48AE-A6E7-404C4F138620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70562F0-5477-42AE-8DF1-DE4539F58F59}" type="pres">
      <dgm:prSet presAssocID="{E5BFE701-4F96-48AE-A6E7-404C4F138620}" presName="hierChild4" presStyleCnt="0"/>
      <dgm:spPr/>
    </dgm:pt>
    <dgm:pt modelId="{9B8D082B-24F2-4C27-AE85-2952CF787473}" type="pres">
      <dgm:prSet presAssocID="{E5BFE701-4F96-48AE-A6E7-404C4F138620}" presName="hierChild5" presStyleCnt="0"/>
      <dgm:spPr/>
    </dgm:pt>
    <dgm:pt modelId="{11091754-9073-42C6-812B-2D70675CABF4}" type="pres">
      <dgm:prSet presAssocID="{61BBFA0F-D057-47FB-9E81-360710F40409}" presName="Name37" presStyleLbl="parChTrans1D3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B81E225-BCE7-479D-94F5-E0917EB64ED6}" type="pres">
      <dgm:prSet presAssocID="{48BED7FE-F444-4022-BC51-24729F4FBB1A}" presName="hierRoot2" presStyleCnt="0">
        <dgm:presLayoutVars>
          <dgm:hierBranch val="init"/>
        </dgm:presLayoutVars>
      </dgm:prSet>
      <dgm:spPr/>
    </dgm:pt>
    <dgm:pt modelId="{91182FE1-432E-40E7-A15C-351A39440482}" type="pres">
      <dgm:prSet presAssocID="{48BED7FE-F444-4022-BC51-24729F4FBB1A}" presName="rootComposite" presStyleCnt="0"/>
      <dgm:spPr/>
    </dgm:pt>
    <dgm:pt modelId="{EDE4E05C-19ED-4AA4-85F7-29FD634CE3EF}" type="pres">
      <dgm:prSet presAssocID="{48BED7FE-F444-4022-BC51-24729F4FBB1A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8E97A-6075-4DCF-865E-CA9C6A683F63}" type="pres">
      <dgm:prSet presAssocID="{48BED7FE-F444-4022-BC51-24729F4FBB1A}" presName="titleText2" presStyleLbl="fgAcc1" presStyleIdx="3" presStyleCnt="5" custFlipVert="1" custFlipHor="1" custScaleX="11475" custScaleY="24915" custLinFactNeighborX="-13929" custLinFactNeighborY="-2312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39176-4A49-4063-99E9-C938A25A8D81}" type="pres">
      <dgm:prSet presAssocID="{48BED7FE-F444-4022-BC51-24729F4FBB1A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0CCEE1E-73BD-4434-A602-93D051638AFE}" type="pres">
      <dgm:prSet presAssocID="{48BED7FE-F444-4022-BC51-24729F4FBB1A}" presName="hierChild4" presStyleCnt="0"/>
      <dgm:spPr/>
    </dgm:pt>
    <dgm:pt modelId="{9707B0B9-3315-4EE6-B1FD-41BF8B351CC2}" type="pres">
      <dgm:prSet presAssocID="{48BED7FE-F444-4022-BC51-24729F4FBB1A}" presName="hierChild5" presStyleCnt="0"/>
      <dgm:spPr/>
    </dgm:pt>
    <dgm:pt modelId="{6C1A7436-583A-4BAD-BC44-A2761A7E62AA}" type="pres">
      <dgm:prSet presAssocID="{0A82CF22-E008-4BF3-867C-1F583E0236AD}" presName="Name37" presStyleLbl="parChTrans1D3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7884761-00C0-453A-9BCA-D5FC4E19EAF4}" type="pres">
      <dgm:prSet presAssocID="{32E65E7C-32E0-4E1E-A579-24E74E28F416}" presName="hierRoot2" presStyleCnt="0">
        <dgm:presLayoutVars>
          <dgm:hierBranch val="init"/>
        </dgm:presLayoutVars>
      </dgm:prSet>
      <dgm:spPr/>
    </dgm:pt>
    <dgm:pt modelId="{44B2043A-F6AB-4986-98C2-59887C7396E0}" type="pres">
      <dgm:prSet presAssocID="{32E65E7C-32E0-4E1E-A579-24E74E28F416}" presName="rootComposite" presStyleCnt="0"/>
      <dgm:spPr/>
    </dgm:pt>
    <dgm:pt modelId="{1A2C3916-46C5-4408-B7DD-76DB20BE123F}" type="pres">
      <dgm:prSet presAssocID="{32E65E7C-32E0-4E1E-A579-24E74E28F416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8E126-9730-487A-B50A-79EB2294C172}" type="pres">
      <dgm:prSet presAssocID="{32E65E7C-32E0-4E1E-A579-24E74E28F416}" presName="titleText2" presStyleLbl="fgAcc1" presStyleIdx="4" presStyleCnt="5" custFlipVert="1" custFlipHor="1" custScaleX="3461" custScaleY="24915" custLinFactX="-178330" custLinFactY="-500000" custLinFactNeighborX="-200000" custLinFactNeighborY="-574023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A4499-03F3-421E-8AE9-F5D7B5D95701}" type="pres">
      <dgm:prSet presAssocID="{32E65E7C-32E0-4E1E-A579-24E74E28F416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AE9AC22-53D6-4401-8B43-ADADD0315CE0}" type="pres">
      <dgm:prSet presAssocID="{32E65E7C-32E0-4E1E-A579-24E74E28F416}" presName="hierChild4" presStyleCnt="0"/>
      <dgm:spPr/>
    </dgm:pt>
    <dgm:pt modelId="{825D4D47-B12C-48B2-B17A-10CFEF81CBB9}" type="pres">
      <dgm:prSet presAssocID="{32E65E7C-32E0-4E1E-A579-24E74E28F416}" presName="hierChild5" presStyleCnt="0"/>
      <dgm:spPr/>
    </dgm:pt>
    <dgm:pt modelId="{235AD014-68C8-4CB9-8297-E35405412B43}" type="pres">
      <dgm:prSet presAssocID="{069CE87F-DAC7-45DD-93E5-30E1C6062875}" presName="hierChild5" presStyleCnt="0"/>
      <dgm:spPr/>
    </dgm:pt>
    <dgm:pt modelId="{F395EDDA-FAEA-4E83-922D-9648BF56CC56}" type="pres">
      <dgm:prSet presAssocID="{736EF312-FF51-43C3-A836-06797B848F2D}" presName="hierChild3" presStyleCnt="0"/>
      <dgm:spPr/>
    </dgm:pt>
  </dgm:ptLst>
  <dgm:cxnLst>
    <dgm:cxn modelId="{EADC0FE3-A0D5-41A1-BE06-507C41E49A86}" srcId="{069CE87F-DAC7-45DD-93E5-30E1C6062875}" destId="{32E65E7C-32E0-4E1E-A579-24E74E28F416}" srcOrd="3" destOrd="0" parTransId="{0A82CF22-E008-4BF3-867C-1F583E0236AD}" sibTransId="{3FB90FE9-32B3-4C9E-8739-621AE1D4388D}"/>
    <dgm:cxn modelId="{85F7BB0A-7FBF-44E5-9234-D15BFE8C8164}" type="presOf" srcId="{E5BFE701-4F96-48AE-A6E7-404C4F138620}" destId="{9E215047-7067-4B2D-BD68-F9C3D7A6C4E3}" srcOrd="0" destOrd="0" presId="urn:microsoft.com/office/officeart/2008/layout/NameandTitleOrganizationalChart"/>
    <dgm:cxn modelId="{702153A6-7838-454A-A756-FE9968A23504}" srcId="{069CE87F-DAC7-45DD-93E5-30E1C6062875}" destId="{E5BFE701-4F96-48AE-A6E7-404C4F138620}" srcOrd="1" destOrd="0" parTransId="{01B2C32F-DFF3-474D-9EC7-DEB78B762251}" sibTransId="{124E3270-3A18-47A2-A627-021A58E5FA64}"/>
    <dgm:cxn modelId="{39917742-50CA-4679-AAEE-19F608332124}" type="presOf" srcId="{736EF312-FF51-43C3-A836-06797B848F2D}" destId="{FFA8D830-30C1-4398-B306-3A2E47E73C47}" srcOrd="1" destOrd="0" presId="urn:microsoft.com/office/officeart/2008/layout/NameandTitleOrganizationalChart"/>
    <dgm:cxn modelId="{F0F11517-6954-4D73-B881-B4BC92CF6E58}" srcId="{069CE87F-DAC7-45DD-93E5-30E1C6062875}" destId="{48BED7FE-F444-4022-BC51-24729F4FBB1A}" srcOrd="2" destOrd="0" parTransId="{61BBFA0F-D057-47FB-9E81-360710F40409}" sibTransId="{B8D6FDD3-09AE-4B7B-AAC3-F873ECCDCFD2}"/>
    <dgm:cxn modelId="{28658AA9-58D3-47E3-A5DF-9DCCA8AB08D1}" type="presOf" srcId="{E5BFE701-4F96-48AE-A6E7-404C4F138620}" destId="{6A313137-842C-48CA-9F61-8EDF654336D5}" srcOrd="1" destOrd="0" presId="urn:microsoft.com/office/officeart/2008/layout/NameandTitleOrganizationalChart"/>
    <dgm:cxn modelId="{3CBB2947-C2B2-471A-9280-44679093B3F7}" srcId="{736EF312-FF51-43C3-A836-06797B848F2D}" destId="{069CE87F-DAC7-45DD-93E5-30E1C6062875}" srcOrd="0" destOrd="0" parTransId="{264801DA-31F6-4687-B299-7E33539717E1}" sibTransId="{B07D8DB4-5DFD-4C35-A38D-A575A24E15D9}"/>
    <dgm:cxn modelId="{AD1CF0FE-9ACC-47FF-90E4-09E61673EDF9}" type="presOf" srcId="{01B2C32F-DFF3-474D-9EC7-DEB78B762251}" destId="{51F46FDB-E6BC-4CD1-BE0D-CC3715B3CDAF}" srcOrd="0" destOrd="0" presId="urn:microsoft.com/office/officeart/2008/layout/NameandTitleOrganizationalChart"/>
    <dgm:cxn modelId="{643D89CC-022E-462D-918E-13AF2949A42B}" type="presOf" srcId="{B07D8DB4-5DFD-4C35-A38D-A575A24E15D9}" destId="{1A7A532A-B67F-4DD0-98D1-E434AAD3351D}" srcOrd="0" destOrd="0" presId="urn:microsoft.com/office/officeart/2008/layout/NameandTitleOrganizationalChart"/>
    <dgm:cxn modelId="{99501DF6-4C12-4D10-8186-B4436AD58C5D}" type="presOf" srcId="{AFC24A66-D915-4BC0-8652-9E9820D1E6A5}" destId="{F20DED17-7C23-429B-BEB7-831742B89275}" srcOrd="0" destOrd="0" presId="urn:microsoft.com/office/officeart/2008/layout/NameandTitleOrganizationalChart"/>
    <dgm:cxn modelId="{8322CB9A-942B-4568-A15A-B09EA53833C1}" type="presOf" srcId="{3F6DF0FC-4E2C-4E3B-A70F-AF3DCF76E6CB}" destId="{6BE63DB4-E0DF-445C-9F49-8328B2753F73}" srcOrd="0" destOrd="0" presId="urn:microsoft.com/office/officeart/2008/layout/NameandTitleOrganizationalChart"/>
    <dgm:cxn modelId="{E6147FFF-E84A-4FF2-8472-8235F97081E9}" srcId="{3F6DF0FC-4E2C-4E3B-A70F-AF3DCF76E6CB}" destId="{736EF312-FF51-43C3-A836-06797B848F2D}" srcOrd="0" destOrd="0" parTransId="{AAA968FA-D425-418F-8C3B-CCDAD8279144}" sibTransId="{9DCFDD68-5997-4686-B343-3AC46AD721CB}"/>
    <dgm:cxn modelId="{B70294F1-BCB6-4E5E-A372-88878D292C14}" type="presOf" srcId="{B8D6FDD3-09AE-4B7B-AAC3-F873ECCDCFD2}" destId="{1698E97A-6075-4DCF-865E-CA9C6A683F63}" srcOrd="0" destOrd="0" presId="urn:microsoft.com/office/officeart/2008/layout/NameandTitleOrganizationalChart"/>
    <dgm:cxn modelId="{F6A54791-74B8-46CC-9020-D0BADD9117BD}" type="presOf" srcId="{736EF312-FF51-43C3-A836-06797B848F2D}" destId="{6A52AB3A-4BE6-4B4A-A543-67CBEDAF5DB8}" srcOrd="0" destOrd="0" presId="urn:microsoft.com/office/officeart/2008/layout/NameandTitleOrganizationalChart"/>
    <dgm:cxn modelId="{0D72D155-33ED-43A6-B381-247F613F845F}" type="presOf" srcId="{32E65E7C-32E0-4E1E-A579-24E74E28F416}" destId="{1A2C3916-46C5-4408-B7DD-76DB20BE123F}" srcOrd="0" destOrd="0" presId="urn:microsoft.com/office/officeart/2008/layout/NameandTitleOrganizationalChart"/>
    <dgm:cxn modelId="{FE4B2FEF-DBB2-43FF-8DD0-FC3C6C88FD1E}" type="presOf" srcId="{32E65E7C-32E0-4E1E-A579-24E74E28F416}" destId="{A14A4499-03F3-421E-8AE9-F5D7B5D95701}" srcOrd="1" destOrd="0" presId="urn:microsoft.com/office/officeart/2008/layout/NameandTitleOrganizationalChart"/>
    <dgm:cxn modelId="{B1C437D5-A0F4-4C16-8A17-6AD2B406BFB7}" type="presOf" srcId="{3FB90FE9-32B3-4C9E-8739-621AE1D4388D}" destId="{6C18E126-9730-487A-B50A-79EB2294C172}" srcOrd="0" destOrd="0" presId="urn:microsoft.com/office/officeart/2008/layout/NameandTitleOrganizationalChart"/>
    <dgm:cxn modelId="{4B983AE6-4CD0-40E8-9CB8-F8F00844EB7B}" type="presOf" srcId="{069CE87F-DAC7-45DD-93E5-30E1C6062875}" destId="{A4AD93F6-A529-44B6-BE43-E9F6D38240F5}" srcOrd="1" destOrd="0" presId="urn:microsoft.com/office/officeart/2008/layout/NameandTitleOrganizationalChart"/>
    <dgm:cxn modelId="{FDE7FEAF-5EC5-4116-80C1-17AC8A577056}" srcId="{069CE87F-DAC7-45DD-93E5-30E1C6062875}" destId="{9AD2DDFD-5AF4-483C-AA59-22A353757E4E}" srcOrd="0" destOrd="0" parTransId="{336E7B6B-89C9-4392-B015-57F87473AB10}" sibTransId="{AFC24A66-D915-4BC0-8652-9E9820D1E6A5}"/>
    <dgm:cxn modelId="{81DE7917-DC9F-4A89-BB13-8BAAC52402A2}" type="presOf" srcId="{124E3270-3A18-47A2-A627-021A58E5FA64}" destId="{74CCC155-64AF-4B22-B787-871DEC25D180}" srcOrd="0" destOrd="0" presId="urn:microsoft.com/office/officeart/2008/layout/NameandTitleOrganizationalChart"/>
    <dgm:cxn modelId="{88FEED24-DA21-433B-9681-5AEA39E8F404}" type="presOf" srcId="{48BED7FE-F444-4022-BC51-24729F4FBB1A}" destId="{EDE4E05C-19ED-4AA4-85F7-29FD634CE3EF}" srcOrd="0" destOrd="0" presId="urn:microsoft.com/office/officeart/2008/layout/NameandTitleOrganizationalChart"/>
    <dgm:cxn modelId="{90C65992-8DD8-4EC9-814F-F824BC453D27}" type="presOf" srcId="{0A82CF22-E008-4BF3-867C-1F583E0236AD}" destId="{6C1A7436-583A-4BAD-BC44-A2761A7E62AA}" srcOrd="0" destOrd="0" presId="urn:microsoft.com/office/officeart/2008/layout/NameandTitleOrganizationalChart"/>
    <dgm:cxn modelId="{8B65B31B-F752-4626-9167-2316176C8B5E}" type="presOf" srcId="{48BED7FE-F444-4022-BC51-24729F4FBB1A}" destId="{7F139176-4A49-4063-99E9-C938A25A8D81}" srcOrd="1" destOrd="0" presId="urn:microsoft.com/office/officeart/2008/layout/NameandTitleOrganizationalChart"/>
    <dgm:cxn modelId="{16E636BB-AB8E-495B-B756-08402152ED4D}" type="presOf" srcId="{9DCFDD68-5997-4686-B343-3AC46AD721CB}" destId="{0E5DF4B2-C617-45AA-91EB-1300F4019E67}" srcOrd="0" destOrd="0" presId="urn:microsoft.com/office/officeart/2008/layout/NameandTitleOrganizationalChart"/>
    <dgm:cxn modelId="{FEE5C5BC-F54F-4658-8381-DB216BF8045A}" type="presOf" srcId="{9AD2DDFD-5AF4-483C-AA59-22A353757E4E}" destId="{6D5A130F-E4D6-46FF-9305-5A7BEE7982F0}" srcOrd="1" destOrd="0" presId="urn:microsoft.com/office/officeart/2008/layout/NameandTitleOrganizationalChart"/>
    <dgm:cxn modelId="{91EFB6AD-FD32-4D4B-8D60-F33757A4938E}" type="presOf" srcId="{264801DA-31F6-4687-B299-7E33539717E1}" destId="{B7545457-612D-45D3-8639-E2E8BBE3B7B9}" srcOrd="0" destOrd="0" presId="urn:microsoft.com/office/officeart/2008/layout/NameandTitleOrganizationalChart"/>
    <dgm:cxn modelId="{486EF39A-0E4C-4DB3-BC71-92F8B2A9D3D3}" type="presOf" srcId="{336E7B6B-89C9-4392-B015-57F87473AB10}" destId="{60622D10-EEE4-4D11-B05D-21BD0B20BDAC}" srcOrd="0" destOrd="0" presId="urn:microsoft.com/office/officeart/2008/layout/NameandTitleOrganizationalChart"/>
    <dgm:cxn modelId="{BD43AA62-7AEE-47B2-9280-55DDADC517E5}" type="presOf" srcId="{61BBFA0F-D057-47FB-9E81-360710F40409}" destId="{11091754-9073-42C6-812B-2D70675CABF4}" srcOrd="0" destOrd="0" presId="urn:microsoft.com/office/officeart/2008/layout/NameandTitleOrganizationalChart"/>
    <dgm:cxn modelId="{65C9838E-9076-4C9D-9300-4D6A62D0FDBD}" type="presOf" srcId="{069CE87F-DAC7-45DD-93E5-30E1C6062875}" destId="{8DC99CDB-26B0-49F2-88F6-ACD18136E9FF}" srcOrd="0" destOrd="0" presId="urn:microsoft.com/office/officeart/2008/layout/NameandTitleOrganizationalChart"/>
    <dgm:cxn modelId="{DFAAD358-6E3D-4B78-8788-D3D9AC68924F}" type="presOf" srcId="{9AD2DDFD-5AF4-483C-AA59-22A353757E4E}" destId="{A0346BEC-93AE-48E4-94F6-9CD418C3A526}" srcOrd="0" destOrd="0" presId="urn:microsoft.com/office/officeart/2008/layout/NameandTitleOrganizationalChart"/>
    <dgm:cxn modelId="{BEB33100-9D98-418E-BC23-D356ED9E7B83}" type="presParOf" srcId="{6BE63DB4-E0DF-445C-9F49-8328B2753F73}" destId="{D967FD25-FC70-4097-9403-95C1AFE3EB2F}" srcOrd="0" destOrd="0" presId="urn:microsoft.com/office/officeart/2008/layout/NameandTitleOrganizationalChart"/>
    <dgm:cxn modelId="{4976694D-4290-4A49-AED8-0EE2A242C450}" type="presParOf" srcId="{D967FD25-FC70-4097-9403-95C1AFE3EB2F}" destId="{73EC4E72-305E-4B56-8172-0AE74E05D9E8}" srcOrd="0" destOrd="0" presId="urn:microsoft.com/office/officeart/2008/layout/NameandTitleOrganizationalChart"/>
    <dgm:cxn modelId="{E344D5B1-91B7-45AB-A4BD-FF079F5CF973}" type="presParOf" srcId="{73EC4E72-305E-4B56-8172-0AE74E05D9E8}" destId="{6A52AB3A-4BE6-4B4A-A543-67CBEDAF5DB8}" srcOrd="0" destOrd="0" presId="urn:microsoft.com/office/officeart/2008/layout/NameandTitleOrganizationalChart"/>
    <dgm:cxn modelId="{CFAD521C-8A3B-4B51-869A-40BD7BC2CF8A}" type="presParOf" srcId="{73EC4E72-305E-4B56-8172-0AE74E05D9E8}" destId="{0E5DF4B2-C617-45AA-91EB-1300F4019E67}" srcOrd="1" destOrd="0" presId="urn:microsoft.com/office/officeart/2008/layout/NameandTitleOrganizationalChart"/>
    <dgm:cxn modelId="{04262038-6F2B-4FC8-A327-294F6D4F6A9D}" type="presParOf" srcId="{73EC4E72-305E-4B56-8172-0AE74E05D9E8}" destId="{FFA8D830-30C1-4398-B306-3A2E47E73C47}" srcOrd="2" destOrd="0" presId="urn:microsoft.com/office/officeart/2008/layout/NameandTitleOrganizationalChart"/>
    <dgm:cxn modelId="{3911E576-2118-4E5A-851F-A49D52D78F5D}" type="presParOf" srcId="{D967FD25-FC70-4097-9403-95C1AFE3EB2F}" destId="{E16444CD-960B-49E9-9325-29A2A1E1CDFA}" srcOrd="1" destOrd="0" presId="urn:microsoft.com/office/officeart/2008/layout/NameandTitleOrganizationalChart"/>
    <dgm:cxn modelId="{E07488B9-B9CC-4C6F-96E4-917004128181}" type="presParOf" srcId="{E16444CD-960B-49E9-9325-29A2A1E1CDFA}" destId="{B7545457-612D-45D3-8639-E2E8BBE3B7B9}" srcOrd="0" destOrd="0" presId="urn:microsoft.com/office/officeart/2008/layout/NameandTitleOrganizationalChart"/>
    <dgm:cxn modelId="{3CEC90A8-B424-4AF8-BA41-6D07F79502AC}" type="presParOf" srcId="{E16444CD-960B-49E9-9325-29A2A1E1CDFA}" destId="{DF0E3D7A-D5B3-4719-945C-8E551E171266}" srcOrd="1" destOrd="0" presId="urn:microsoft.com/office/officeart/2008/layout/NameandTitleOrganizationalChart"/>
    <dgm:cxn modelId="{7D8B398C-6653-493A-98D1-C451ADF23C54}" type="presParOf" srcId="{DF0E3D7A-D5B3-4719-945C-8E551E171266}" destId="{EE65EDD6-BD78-4C5A-BACC-F6E800A5691D}" srcOrd="0" destOrd="0" presId="urn:microsoft.com/office/officeart/2008/layout/NameandTitleOrganizationalChart"/>
    <dgm:cxn modelId="{AD9DBDBE-FD5F-49C0-96B7-DF7DEB7D3D8F}" type="presParOf" srcId="{EE65EDD6-BD78-4C5A-BACC-F6E800A5691D}" destId="{8DC99CDB-26B0-49F2-88F6-ACD18136E9FF}" srcOrd="0" destOrd="0" presId="urn:microsoft.com/office/officeart/2008/layout/NameandTitleOrganizationalChart"/>
    <dgm:cxn modelId="{C9CA6103-444A-43F1-A600-5F65FC39D721}" type="presParOf" srcId="{EE65EDD6-BD78-4C5A-BACC-F6E800A5691D}" destId="{1A7A532A-B67F-4DD0-98D1-E434AAD3351D}" srcOrd="1" destOrd="0" presId="urn:microsoft.com/office/officeart/2008/layout/NameandTitleOrganizationalChart"/>
    <dgm:cxn modelId="{D1B1C4A7-B439-4432-88CB-C46150EE395B}" type="presParOf" srcId="{EE65EDD6-BD78-4C5A-BACC-F6E800A5691D}" destId="{A4AD93F6-A529-44B6-BE43-E9F6D38240F5}" srcOrd="2" destOrd="0" presId="urn:microsoft.com/office/officeart/2008/layout/NameandTitleOrganizationalChart"/>
    <dgm:cxn modelId="{1671BADB-BCC2-488F-8A1D-827EDE766954}" type="presParOf" srcId="{DF0E3D7A-D5B3-4719-945C-8E551E171266}" destId="{64FEEEF7-B831-4689-88EA-79B2C31D923B}" srcOrd="1" destOrd="0" presId="urn:microsoft.com/office/officeart/2008/layout/NameandTitleOrganizationalChart"/>
    <dgm:cxn modelId="{2205B453-B76D-43FE-B7B0-A94B1D8322D8}" type="presParOf" srcId="{64FEEEF7-B831-4689-88EA-79B2C31D923B}" destId="{60622D10-EEE4-4D11-B05D-21BD0B20BDAC}" srcOrd="0" destOrd="0" presId="urn:microsoft.com/office/officeart/2008/layout/NameandTitleOrganizationalChart"/>
    <dgm:cxn modelId="{B6DD674E-2E7C-433D-AF69-F673B6021FC8}" type="presParOf" srcId="{64FEEEF7-B831-4689-88EA-79B2C31D923B}" destId="{043E4F09-AD72-4744-BC14-B319167DB55B}" srcOrd="1" destOrd="0" presId="urn:microsoft.com/office/officeart/2008/layout/NameandTitleOrganizationalChart"/>
    <dgm:cxn modelId="{68F4C0B5-C2D7-4E88-96D5-AB193405F73F}" type="presParOf" srcId="{043E4F09-AD72-4744-BC14-B319167DB55B}" destId="{459D18E5-7A1E-403D-AAC4-E3BF097BB744}" srcOrd="0" destOrd="0" presId="urn:microsoft.com/office/officeart/2008/layout/NameandTitleOrganizationalChart"/>
    <dgm:cxn modelId="{8850A3EA-9E08-4789-975D-F99C22441F48}" type="presParOf" srcId="{459D18E5-7A1E-403D-AAC4-E3BF097BB744}" destId="{A0346BEC-93AE-48E4-94F6-9CD418C3A526}" srcOrd="0" destOrd="0" presId="urn:microsoft.com/office/officeart/2008/layout/NameandTitleOrganizationalChart"/>
    <dgm:cxn modelId="{E9885770-9C9E-44B8-AB33-FEF42CD5DF59}" type="presParOf" srcId="{459D18E5-7A1E-403D-AAC4-E3BF097BB744}" destId="{F20DED17-7C23-429B-BEB7-831742B89275}" srcOrd="1" destOrd="0" presId="urn:microsoft.com/office/officeart/2008/layout/NameandTitleOrganizationalChart"/>
    <dgm:cxn modelId="{EE804757-AB3E-41BD-90D5-7B6DCA9A0E90}" type="presParOf" srcId="{459D18E5-7A1E-403D-AAC4-E3BF097BB744}" destId="{6D5A130F-E4D6-46FF-9305-5A7BEE7982F0}" srcOrd="2" destOrd="0" presId="urn:microsoft.com/office/officeart/2008/layout/NameandTitleOrganizationalChart"/>
    <dgm:cxn modelId="{1154075A-EDEF-49CA-BE2C-BB3843F5263D}" type="presParOf" srcId="{043E4F09-AD72-4744-BC14-B319167DB55B}" destId="{CF5FA405-6B86-4E93-8DD8-A51E02C9ECAC}" srcOrd="1" destOrd="0" presId="urn:microsoft.com/office/officeart/2008/layout/NameandTitleOrganizationalChart"/>
    <dgm:cxn modelId="{7FB39CAC-221F-4A2B-8E22-30F5A7EE7BEB}" type="presParOf" srcId="{043E4F09-AD72-4744-BC14-B319167DB55B}" destId="{D08041FC-A842-45A9-921E-13D011C83F0D}" srcOrd="2" destOrd="0" presId="urn:microsoft.com/office/officeart/2008/layout/NameandTitleOrganizationalChart"/>
    <dgm:cxn modelId="{0F402F78-7DE2-475A-9167-E77325BF7B6D}" type="presParOf" srcId="{64FEEEF7-B831-4689-88EA-79B2C31D923B}" destId="{51F46FDB-E6BC-4CD1-BE0D-CC3715B3CDAF}" srcOrd="2" destOrd="0" presId="urn:microsoft.com/office/officeart/2008/layout/NameandTitleOrganizationalChart"/>
    <dgm:cxn modelId="{25EB60F6-E09F-4D9E-8F58-596668CB0B66}" type="presParOf" srcId="{64FEEEF7-B831-4689-88EA-79B2C31D923B}" destId="{1D35B81E-A72F-4A54-8931-FCE9FA5DDD57}" srcOrd="3" destOrd="0" presId="urn:microsoft.com/office/officeart/2008/layout/NameandTitleOrganizationalChart"/>
    <dgm:cxn modelId="{01787A57-8848-45A3-86C9-C8D9E868868E}" type="presParOf" srcId="{1D35B81E-A72F-4A54-8931-FCE9FA5DDD57}" destId="{C8E01254-35DD-4B6E-B6D0-687D602A0620}" srcOrd="0" destOrd="0" presId="urn:microsoft.com/office/officeart/2008/layout/NameandTitleOrganizationalChart"/>
    <dgm:cxn modelId="{335441F4-44DC-43EE-9CA1-CEF8342BFBD0}" type="presParOf" srcId="{C8E01254-35DD-4B6E-B6D0-687D602A0620}" destId="{9E215047-7067-4B2D-BD68-F9C3D7A6C4E3}" srcOrd="0" destOrd="0" presId="urn:microsoft.com/office/officeart/2008/layout/NameandTitleOrganizationalChart"/>
    <dgm:cxn modelId="{95A5832F-8311-4758-A097-1B3BDF4FA870}" type="presParOf" srcId="{C8E01254-35DD-4B6E-B6D0-687D602A0620}" destId="{74CCC155-64AF-4B22-B787-871DEC25D180}" srcOrd="1" destOrd="0" presId="urn:microsoft.com/office/officeart/2008/layout/NameandTitleOrganizationalChart"/>
    <dgm:cxn modelId="{A09E3D5A-10F1-4AF3-8936-E3BCEE8117D8}" type="presParOf" srcId="{C8E01254-35DD-4B6E-B6D0-687D602A0620}" destId="{6A313137-842C-48CA-9F61-8EDF654336D5}" srcOrd="2" destOrd="0" presId="urn:microsoft.com/office/officeart/2008/layout/NameandTitleOrganizationalChart"/>
    <dgm:cxn modelId="{DAB7BDBF-76C8-4942-9AE8-96E9F175D08E}" type="presParOf" srcId="{1D35B81E-A72F-4A54-8931-FCE9FA5DDD57}" destId="{570562F0-5477-42AE-8DF1-DE4539F58F59}" srcOrd="1" destOrd="0" presId="urn:microsoft.com/office/officeart/2008/layout/NameandTitleOrganizationalChart"/>
    <dgm:cxn modelId="{14D17CB6-03A6-4DB8-8AA6-EE2E566ED772}" type="presParOf" srcId="{1D35B81E-A72F-4A54-8931-FCE9FA5DDD57}" destId="{9B8D082B-24F2-4C27-AE85-2952CF787473}" srcOrd="2" destOrd="0" presId="urn:microsoft.com/office/officeart/2008/layout/NameandTitleOrganizationalChart"/>
    <dgm:cxn modelId="{27BF308A-C916-44A1-A750-9FAFEB655AA1}" type="presParOf" srcId="{64FEEEF7-B831-4689-88EA-79B2C31D923B}" destId="{11091754-9073-42C6-812B-2D70675CABF4}" srcOrd="4" destOrd="0" presId="urn:microsoft.com/office/officeart/2008/layout/NameandTitleOrganizationalChart"/>
    <dgm:cxn modelId="{60BE0599-42AB-4A3D-AB9E-26D2085AA1B8}" type="presParOf" srcId="{64FEEEF7-B831-4689-88EA-79B2C31D923B}" destId="{BB81E225-BCE7-479D-94F5-E0917EB64ED6}" srcOrd="5" destOrd="0" presId="urn:microsoft.com/office/officeart/2008/layout/NameandTitleOrganizationalChart"/>
    <dgm:cxn modelId="{90648A6D-4D75-4402-9714-2CF833868CB0}" type="presParOf" srcId="{BB81E225-BCE7-479D-94F5-E0917EB64ED6}" destId="{91182FE1-432E-40E7-A15C-351A39440482}" srcOrd="0" destOrd="0" presId="urn:microsoft.com/office/officeart/2008/layout/NameandTitleOrganizationalChart"/>
    <dgm:cxn modelId="{30677158-4C5C-4841-A68E-9A5E2571F353}" type="presParOf" srcId="{91182FE1-432E-40E7-A15C-351A39440482}" destId="{EDE4E05C-19ED-4AA4-85F7-29FD634CE3EF}" srcOrd="0" destOrd="0" presId="urn:microsoft.com/office/officeart/2008/layout/NameandTitleOrganizationalChart"/>
    <dgm:cxn modelId="{1206E11C-255B-4FDC-AF7C-84BC44F349AE}" type="presParOf" srcId="{91182FE1-432E-40E7-A15C-351A39440482}" destId="{1698E97A-6075-4DCF-865E-CA9C6A683F63}" srcOrd="1" destOrd="0" presId="urn:microsoft.com/office/officeart/2008/layout/NameandTitleOrganizationalChart"/>
    <dgm:cxn modelId="{CB9A4B87-2066-4DDA-84A9-2B9BE01B4862}" type="presParOf" srcId="{91182FE1-432E-40E7-A15C-351A39440482}" destId="{7F139176-4A49-4063-99E9-C938A25A8D81}" srcOrd="2" destOrd="0" presId="urn:microsoft.com/office/officeart/2008/layout/NameandTitleOrganizationalChart"/>
    <dgm:cxn modelId="{2680B327-41C9-4B45-9134-1C6BDF85A74F}" type="presParOf" srcId="{BB81E225-BCE7-479D-94F5-E0917EB64ED6}" destId="{C0CCEE1E-73BD-4434-A602-93D051638AFE}" srcOrd="1" destOrd="0" presId="urn:microsoft.com/office/officeart/2008/layout/NameandTitleOrganizationalChart"/>
    <dgm:cxn modelId="{FB94F1F6-8D81-4363-B753-F20C7B768085}" type="presParOf" srcId="{BB81E225-BCE7-479D-94F5-E0917EB64ED6}" destId="{9707B0B9-3315-4EE6-B1FD-41BF8B351CC2}" srcOrd="2" destOrd="0" presId="urn:microsoft.com/office/officeart/2008/layout/NameandTitleOrganizationalChart"/>
    <dgm:cxn modelId="{F9D6D69C-B6D3-478E-8241-67E9183DB1D8}" type="presParOf" srcId="{64FEEEF7-B831-4689-88EA-79B2C31D923B}" destId="{6C1A7436-583A-4BAD-BC44-A2761A7E62AA}" srcOrd="6" destOrd="0" presId="urn:microsoft.com/office/officeart/2008/layout/NameandTitleOrganizationalChart"/>
    <dgm:cxn modelId="{994B0B51-2CE0-443E-A109-8578FB4F78AB}" type="presParOf" srcId="{64FEEEF7-B831-4689-88EA-79B2C31D923B}" destId="{17884761-00C0-453A-9BCA-D5FC4E19EAF4}" srcOrd="7" destOrd="0" presId="urn:microsoft.com/office/officeart/2008/layout/NameandTitleOrganizationalChart"/>
    <dgm:cxn modelId="{30205FAC-0E78-46A3-8547-B9BCCB6DD6B5}" type="presParOf" srcId="{17884761-00C0-453A-9BCA-D5FC4E19EAF4}" destId="{44B2043A-F6AB-4986-98C2-59887C7396E0}" srcOrd="0" destOrd="0" presId="urn:microsoft.com/office/officeart/2008/layout/NameandTitleOrganizationalChart"/>
    <dgm:cxn modelId="{4E1F5AE4-3D83-4AC4-BAB3-98EB3CF9463B}" type="presParOf" srcId="{44B2043A-F6AB-4986-98C2-59887C7396E0}" destId="{1A2C3916-46C5-4408-B7DD-76DB20BE123F}" srcOrd="0" destOrd="0" presId="urn:microsoft.com/office/officeart/2008/layout/NameandTitleOrganizationalChart"/>
    <dgm:cxn modelId="{2F1D36CD-BC29-4923-A8FC-BCF0D66ABC9B}" type="presParOf" srcId="{44B2043A-F6AB-4986-98C2-59887C7396E0}" destId="{6C18E126-9730-487A-B50A-79EB2294C172}" srcOrd="1" destOrd="0" presId="urn:microsoft.com/office/officeart/2008/layout/NameandTitleOrganizationalChart"/>
    <dgm:cxn modelId="{137D0740-450D-4833-8D48-A7E06D140500}" type="presParOf" srcId="{44B2043A-F6AB-4986-98C2-59887C7396E0}" destId="{A14A4499-03F3-421E-8AE9-F5D7B5D95701}" srcOrd="2" destOrd="0" presId="urn:microsoft.com/office/officeart/2008/layout/NameandTitleOrganizationalChart"/>
    <dgm:cxn modelId="{F969B4B0-A2E6-44A4-806A-AFF558D16F41}" type="presParOf" srcId="{17884761-00C0-453A-9BCA-D5FC4E19EAF4}" destId="{5AE9AC22-53D6-4401-8B43-ADADD0315CE0}" srcOrd="1" destOrd="0" presId="urn:microsoft.com/office/officeart/2008/layout/NameandTitleOrganizationalChart"/>
    <dgm:cxn modelId="{6C086E67-6E77-49DD-A638-6C4C3B38C5F3}" type="presParOf" srcId="{17884761-00C0-453A-9BCA-D5FC4E19EAF4}" destId="{825D4D47-B12C-48B2-B17A-10CFEF81CBB9}" srcOrd="2" destOrd="0" presId="urn:microsoft.com/office/officeart/2008/layout/NameandTitleOrganizationalChart"/>
    <dgm:cxn modelId="{50E3B5E7-1F82-4DDD-A680-C3FD349173BF}" type="presParOf" srcId="{DF0E3D7A-D5B3-4719-945C-8E551E171266}" destId="{235AD014-68C8-4CB9-8297-E35405412B43}" srcOrd="2" destOrd="0" presId="urn:microsoft.com/office/officeart/2008/layout/NameandTitleOrganizationalChart"/>
    <dgm:cxn modelId="{0FFBE1B3-E1A0-4A86-823B-F511CF893FD2}" type="presParOf" srcId="{D967FD25-FC70-4097-9403-95C1AFE3EB2F}" destId="{F395EDDA-FAEA-4E83-922D-9648BF56C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DF0FC-4E2C-4E3B-A70F-AF3DCF76E6C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EF312-FF51-43C3-A836-06797B848F2D}">
      <dgm:prSet phldrT="[텍스트]" custT="1"/>
      <dgm:spPr/>
      <dgm:t>
        <a:bodyPr/>
        <a:lstStyle/>
        <a:p>
          <a:r>
            <a:rPr lang="ko-KR" altLang="en-US" sz="1800" dirty="0" smtClean="0"/>
            <a:t>사람</a:t>
          </a:r>
          <a:endParaRPr lang="en-US" sz="1800" dirty="0"/>
        </a:p>
      </dgm:t>
    </dgm:pt>
    <dgm:pt modelId="{AAA968FA-D425-418F-8C3B-CCDAD8279144}" type="parTrans" cxnId="{E6147FFF-E84A-4FF2-8472-8235F97081E9}">
      <dgm:prSet/>
      <dgm:spPr/>
      <dgm:t>
        <a:bodyPr/>
        <a:lstStyle/>
        <a:p>
          <a:endParaRPr lang="en-US"/>
        </a:p>
      </dgm:t>
    </dgm:pt>
    <dgm:pt modelId="{9DCFDD68-5997-4686-B343-3AC46AD721CB}" type="sibTrans" cxnId="{E6147FFF-E84A-4FF2-8472-8235F97081E9}">
      <dgm:prSet custT="1"/>
      <dgm:spPr/>
      <dgm:t>
        <a:bodyPr/>
        <a:lstStyle/>
        <a:p>
          <a:r>
            <a:rPr lang="ko-KR" altLang="en-US" sz="800" dirty="0" smtClean="0"/>
            <a:t>이름</a:t>
          </a:r>
          <a:r>
            <a:rPr lang="en-US" altLang="ko-KR" sz="800" dirty="0" smtClean="0"/>
            <a:t>, </a:t>
          </a:r>
          <a:r>
            <a:rPr lang="ko-KR" altLang="en-US" sz="800" dirty="0" smtClean="0"/>
            <a:t>종교</a:t>
          </a:r>
          <a:endParaRPr lang="en-US" sz="800" dirty="0">
            <a:solidFill>
              <a:srgbClr val="FF0000"/>
            </a:solidFill>
          </a:endParaRPr>
        </a:p>
      </dgm:t>
    </dgm:pt>
    <dgm:pt modelId="{069CE87F-DAC7-45DD-93E5-30E1C6062875}">
      <dgm:prSet phldrT="[텍스트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600" dirty="0" smtClean="0"/>
            <a:t>군주</a:t>
          </a:r>
          <a:r>
            <a:rPr lang="en-US" altLang="ko-KR" sz="1600" dirty="0" smtClean="0"/>
            <a:t>_</a:t>
          </a:r>
          <a:r>
            <a:rPr lang="ko-KR" altLang="en-US" sz="1600" dirty="0" smtClean="0"/>
            <a:t>정보</a:t>
          </a:r>
          <a:endParaRPr lang="en-US" sz="1600" dirty="0"/>
        </a:p>
      </dgm:t>
    </dgm:pt>
    <dgm:pt modelId="{B07D8DB4-5DFD-4C35-A38D-A575A24E15D9}" type="sibTrans" cxnId="{3CBB2947-C2B2-471A-9280-44679093B3F7}">
      <dgm:prSet custT="1"/>
      <dgm:spPr/>
      <dgm:t>
        <a:bodyPr/>
        <a:lstStyle/>
        <a:p>
          <a:pPr algn="r"/>
          <a:r>
            <a:rPr lang="ko-KR" altLang="en-US" sz="800" dirty="0" smtClean="0">
              <a:solidFill>
                <a:schemeClr val="tx1"/>
              </a:solidFill>
            </a:rPr>
            <a:t>재위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다음왕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왕비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모비</a:t>
          </a:r>
          <a:r>
            <a:rPr lang="en-US" altLang="ko-KR" sz="800" dirty="0" smtClean="0">
              <a:solidFill>
                <a:schemeClr val="tx1"/>
              </a:solidFill>
            </a:rPr>
            <a:t>,            </a:t>
          </a:r>
          <a:r>
            <a:rPr lang="ko-KR" altLang="en-US" sz="800" dirty="0" smtClean="0">
              <a:solidFill>
                <a:schemeClr val="tx1"/>
              </a:solidFill>
            </a:rPr>
            <a:t>임기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후임자</a:t>
          </a:r>
          <a:endParaRPr lang="en-US" sz="800" dirty="0">
            <a:solidFill>
              <a:srgbClr val="FF0000"/>
            </a:solidFill>
          </a:endParaRPr>
        </a:p>
      </dgm:t>
    </dgm:pt>
    <dgm:pt modelId="{264801DA-31F6-4687-B299-7E33539717E1}" type="parTrans" cxnId="{3CBB2947-C2B2-471A-9280-44679093B3F7}">
      <dgm:prSet/>
      <dgm:spPr/>
      <dgm:t>
        <a:bodyPr/>
        <a:lstStyle/>
        <a:p>
          <a:endParaRPr lang="en-US" sz="1100"/>
        </a:p>
      </dgm:t>
    </dgm:pt>
    <dgm:pt modelId="{9AD2DDFD-5AF4-483C-AA59-22A353757E4E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신종</a:t>
          </a:r>
          <a:endParaRPr lang="en-US" sz="1800" dirty="0"/>
        </a:p>
      </dgm:t>
    </dgm:pt>
    <dgm:pt modelId="{336E7B6B-89C9-4392-B015-57F87473AB10}" type="parTrans" cxnId="{FDE7FEAF-5EC5-4116-80C1-17AC8A577056}">
      <dgm:prSet/>
      <dgm:spPr/>
      <dgm:t>
        <a:bodyPr/>
        <a:lstStyle/>
        <a:p>
          <a:pPr latinLnBrk="1"/>
          <a:endParaRPr lang="ko-KR" altLang="en-US" sz="1100"/>
        </a:p>
      </dgm:t>
    </dgm:pt>
    <dgm:pt modelId="{AFC24A66-D915-4BC0-8652-9E9820D1E6A5}" type="sibTrans" cxnId="{FDE7FEAF-5EC5-4116-80C1-17AC8A577056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E5BFE701-4F96-48AE-A6E7-404C4F138620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err="1" smtClean="0"/>
            <a:t>안종</a:t>
          </a:r>
          <a:endParaRPr lang="en-US" sz="1800" dirty="0"/>
        </a:p>
      </dgm:t>
    </dgm:pt>
    <dgm:pt modelId="{01B2C32F-DFF3-474D-9EC7-DEB78B762251}" type="parTrans" cxnId="{702153A6-7838-454A-A756-FE9968A23504}">
      <dgm:prSet/>
      <dgm:spPr/>
      <dgm:t>
        <a:bodyPr/>
        <a:lstStyle/>
        <a:p>
          <a:pPr latinLnBrk="1"/>
          <a:endParaRPr lang="ko-KR" altLang="en-US" sz="1100"/>
        </a:p>
      </dgm:t>
    </dgm:pt>
    <dgm:pt modelId="{124E3270-3A18-47A2-A627-021A58E5FA64}" type="sibTrans" cxnId="{702153A6-7838-454A-A756-FE9968A2350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48BED7FE-F444-4022-BC51-24729F4FBB1A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경종</a:t>
          </a:r>
          <a:endParaRPr lang="en-US" sz="1800" dirty="0"/>
        </a:p>
      </dgm:t>
    </dgm:pt>
    <dgm:pt modelId="{61BBFA0F-D057-47FB-9E81-360710F40409}" type="parTrans" cxnId="{F0F11517-6954-4D73-B881-B4BC92CF6E58}">
      <dgm:prSet/>
      <dgm:spPr/>
      <dgm:t>
        <a:bodyPr/>
        <a:lstStyle/>
        <a:p>
          <a:pPr latinLnBrk="1"/>
          <a:endParaRPr lang="ko-KR" altLang="en-US" sz="1100"/>
        </a:p>
      </dgm:t>
    </dgm:pt>
    <dgm:pt modelId="{B8D6FDD3-09AE-4B7B-AAC3-F873ECCDCFD2}" type="sibTrans" cxnId="{F0F11517-6954-4D73-B881-B4BC92CF6E58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32E65E7C-32E0-4E1E-A579-24E74E28F416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err="1" smtClean="0"/>
            <a:t>충렬왕</a:t>
          </a:r>
          <a:endParaRPr lang="en-US" dirty="0"/>
        </a:p>
      </dgm:t>
    </dgm:pt>
    <dgm:pt modelId="{0A82CF22-E008-4BF3-867C-1F583E0236AD}" type="parTrans" cxnId="{EADC0FE3-A0D5-41A1-BE06-507C41E49A86}">
      <dgm:prSet/>
      <dgm:spPr/>
      <dgm:t>
        <a:bodyPr/>
        <a:lstStyle/>
        <a:p>
          <a:pPr latinLnBrk="1"/>
          <a:endParaRPr lang="ko-KR" altLang="en-US"/>
        </a:p>
      </dgm:t>
    </dgm:pt>
    <dgm:pt modelId="{3FB90FE9-32B3-4C9E-8739-621AE1D4388D}" type="sibTrans" cxnId="{EADC0FE3-A0D5-41A1-BE06-507C41E49A86}">
      <dgm:prSet/>
      <dgm:spPr>
        <a:ln>
          <a:noFill/>
        </a:ln>
      </dgm:spPr>
      <dgm:t>
        <a:bodyPr/>
        <a:lstStyle/>
        <a:p>
          <a:pPr latinLnBrk="1"/>
          <a:endParaRPr lang="ko-KR" altLang="en-US" dirty="0"/>
        </a:p>
      </dgm:t>
    </dgm:pt>
    <dgm:pt modelId="{9DC92F1B-E496-4822-BD8C-8F6FC2FCC8A9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smtClean="0"/>
            <a:t>순종</a:t>
          </a:r>
          <a:endParaRPr lang="en-US" dirty="0"/>
        </a:p>
      </dgm:t>
    </dgm:pt>
    <dgm:pt modelId="{D8714116-5DD6-45E6-ADD0-6C02C5F3D2D7}" type="parTrans" cxnId="{5DD5CD26-82C0-4BD9-9B9C-71E0976A5D96}">
      <dgm:prSet/>
      <dgm:spPr/>
      <dgm:t>
        <a:bodyPr/>
        <a:lstStyle/>
        <a:p>
          <a:pPr latinLnBrk="1"/>
          <a:endParaRPr lang="ko-KR" altLang="en-US"/>
        </a:p>
      </dgm:t>
    </dgm:pt>
    <dgm:pt modelId="{83332AFB-727C-49FD-AEC4-A02AB9A6FA09}" type="sibTrans" cxnId="{5DD5CD26-82C0-4BD9-9B9C-71E0976A5D96}">
      <dgm:prSet/>
      <dgm:spPr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6BE63DB4-E0DF-445C-9F49-8328B2753F73}" type="pres">
      <dgm:prSet presAssocID="{3F6DF0FC-4E2C-4E3B-A70F-AF3DCF76E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67FD25-FC70-4097-9403-95C1AFE3EB2F}" type="pres">
      <dgm:prSet presAssocID="{736EF312-FF51-43C3-A836-06797B848F2D}" presName="hierRoot1" presStyleCnt="0">
        <dgm:presLayoutVars>
          <dgm:hierBranch val="init"/>
        </dgm:presLayoutVars>
      </dgm:prSet>
      <dgm:spPr/>
    </dgm:pt>
    <dgm:pt modelId="{73EC4E72-305E-4B56-8172-0AE74E05D9E8}" type="pres">
      <dgm:prSet presAssocID="{736EF312-FF51-43C3-A836-06797B848F2D}" presName="rootComposite1" presStyleCnt="0"/>
      <dgm:spPr/>
    </dgm:pt>
    <dgm:pt modelId="{6A52AB3A-4BE6-4B4A-A543-67CBEDAF5DB8}" type="pres">
      <dgm:prSet presAssocID="{736EF312-FF51-43C3-A836-06797B848F2D}" presName="rootText1" presStyleLbl="node0" presStyleIdx="0" presStyleCnt="1" custLinFactNeighborY="-241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E5DF4B2-C617-45AA-91EB-1300F4019E67}" type="pres">
      <dgm:prSet presAssocID="{736EF312-FF51-43C3-A836-06797B848F2D}" presName="titleText1" presStyleLbl="fgAcc0" presStyleIdx="0" presStyleCnt="1" custScaleX="90773" custScaleY="207385" custLinFactNeighborY="345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A8D830-30C1-4398-B306-3A2E47E73C47}" type="pres">
      <dgm:prSet presAssocID="{736EF312-FF51-43C3-A836-06797B848F2D}" presName="rootConnector1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16444CD-960B-49E9-9325-29A2A1E1CDFA}" type="pres">
      <dgm:prSet presAssocID="{736EF312-FF51-43C3-A836-06797B848F2D}" presName="hierChild2" presStyleCnt="0"/>
      <dgm:spPr/>
    </dgm:pt>
    <dgm:pt modelId="{B7545457-612D-45D3-8639-E2E8BBE3B7B9}" type="pres">
      <dgm:prSet presAssocID="{264801DA-31F6-4687-B299-7E33539717E1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F0E3D7A-D5B3-4719-945C-8E551E171266}" type="pres">
      <dgm:prSet presAssocID="{069CE87F-DAC7-45DD-93E5-30E1C6062875}" presName="hierRoot2" presStyleCnt="0">
        <dgm:presLayoutVars>
          <dgm:hierBranch val="init"/>
        </dgm:presLayoutVars>
      </dgm:prSet>
      <dgm:spPr/>
    </dgm:pt>
    <dgm:pt modelId="{EE65EDD6-BD78-4C5A-BACC-F6E800A5691D}" type="pres">
      <dgm:prSet presAssocID="{069CE87F-DAC7-45DD-93E5-30E1C6062875}" presName="rootComposite" presStyleCnt="0"/>
      <dgm:spPr/>
    </dgm:pt>
    <dgm:pt modelId="{8DC99CDB-26B0-49F2-88F6-ACD18136E9FF}" type="pres">
      <dgm:prSet presAssocID="{069CE87F-DAC7-45DD-93E5-30E1C6062875}" presName="rootText" presStyleLbl="node1" presStyleIdx="0" presStyleCnt="6" custLinFactNeighborX="13531" custLinFactNeighborY="-1172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7A532A-B67F-4DD0-98D1-E434AAD3351D}" type="pres">
      <dgm:prSet presAssocID="{069CE87F-DAC7-45DD-93E5-30E1C6062875}" presName="titleText2" presStyleLbl="fgAcc1" presStyleIdx="0" presStyleCnt="6" custScaleX="164944" custScaleY="159233" custLinFactNeighborX="-2607" custLinFactNeighborY="452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AD93F6-A529-44B6-BE43-E9F6D38240F5}" type="pres">
      <dgm:prSet presAssocID="{069CE87F-DAC7-45DD-93E5-30E1C6062875}" presName="rootConnector" presStyleLbl="node2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4FEEEF7-B831-4689-88EA-79B2C31D923B}" type="pres">
      <dgm:prSet presAssocID="{069CE87F-DAC7-45DD-93E5-30E1C6062875}" presName="hierChild4" presStyleCnt="0"/>
      <dgm:spPr/>
    </dgm:pt>
    <dgm:pt modelId="{60622D10-EEE4-4D11-B05D-21BD0B20BDAC}" type="pres">
      <dgm:prSet presAssocID="{336E7B6B-89C9-4392-B015-57F87473AB10}" presName="Name37" presStyleLbl="parChTrans1D3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043E4F09-AD72-4744-BC14-B319167DB55B}" type="pres">
      <dgm:prSet presAssocID="{9AD2DDFD-5AF4-483C-AA59-22A353757E4E}" presName="hierRoot2" presStyleCnt="0">
        <dgm:presLayoutVars>
          <dgm:hierBranch val="init"/>
        </dgm:presLayoutVars>
      </dgm:prSet>
      <dgm:spPr/>
    </dgm:pt>
    <dgm:pt modelId="{459D18E5-7A1E-403D-AAC4-E3BF097BB744}" type="pres">
      <dgm:prSet presAssocID="{9AD2DDFD-5AF4-483C-AA59-22A353757E4E}" presName="rootComposite" presStyleCnt="0"/>
      <dgm:spPr/>
    </dgm:pt>
    <dgm:pt modelId="{A0346BEC-93AE-48E4-94F6-9CD418C3A526}" type="pres">
      <dgm:prSet presAssocID="{9AD2DDFD-5AF4-483C-AA59-22A353757E4E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DED17-7C23-429B-BEB7-831742B89275}" type="pres">
      <dgm:prSet presAssocID="{9AD2DDFD-5AF4-483C-AA59-22A353757E4E}" presName="titleText2" presStyleLbl="fgAcc1" presStyleIdx="1" presStyleCnt="6" custFlipVert="0" custScaleX="10767" custScaleY="23220" custLinFactNeighborX="-10252" custLinFactNeighborY="-651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5A130F-E4D6-46FF-9305-5A7BEE7982F0}" type="pres">
      <dgm:prSet presAssocID="{9AD2DDFD-5AF4-483C-AA59-22A353757E4E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F5FA405-6B86-4E93-8DD8-A51E02C9ECAC}" type="pres">
      <dgm:prSet presAssocID="{9AD2DDFD-5AF4-483C-AA59-22A353757E4E}" presName="hierChild4" presStyleCnt="0"/>
      <dgm:spPr/>
    </dgm:pt>
    <dgm:pt modelId="{D08041FC-A842-45A9-921E-13D011C83F0D}" type="pres">
      <dgm:prSet presAssocID="{9AD2DDFD-5AF4-483C-AA59-22A353757E4E}" presName="hierChild5" presStyleCnt="0"/>
      <dgm:spPr/>
    </dgm:pt>
    <dgm:pt modelId="{51F46FDB-E6BC-4CD1-BE0D-CC3715B3CDAF}" type="pres">
      <dgm:prSet presAssocID="{01B2C32F-DFF3-474D-9EC7-DEB78B762251}" presName="Name37" presStyleLbl="parChTrans1D3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D35B81E-A72F-4A54-8931-FCE9FA5DDD57}" type="pres">
      <dgm:prSet presAssocID="{E5BFE701-4F96-48AE-A6E7-404C4F138620}" presName="hierRoot2" presStyleCnt="0">
        <dgm:presLayoutVars>
          <dgm:hierBranch val="init"/>
        </dgm:presLayoutVars>
      </dgm:prSet>
      <dgm:spPr/>
    </dgm:pt>
    <dgm:pt modelId="{C8E01254-35DD-4B6E-B6D0-687D602A0620}" type="pres">
      <dgm:prSet presAssocID="{E5BFE701-4F96-48AE-A6E7-404C4F138620}" presName="rootComposite" presStyleCnt="0"/>
      <dgm:spPr/>
    </dgm:pt>
    <dgm:pt modelId="{9E215047-7067-4B2D-BD68-F9C3D7A6C4E3}" type="pres">
      <dgm:prSet presAssocID="{E5BFE701-4F96-48AE-A6E7-404C4F138620}" presName="rootText" presStyleLbl="node1" presStyleIdx="2" presStyleCnt="6" custLinFactNeighborX="-2828" custLinFactNeighborY="-240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CCC155-64AF-4B22-B787-871DEC25D180}" type="pres">
      <dgm:prSet presAssocID="{E5BFE701-4F96-48AE-A6E7-404C4F138620}" presName="titleText2" presStyleLbl="fgAcc1" presStyleIdx="2" presStyleCnt="6" custFlipVert="1" custFlipHor="0" custScaleX="5367" custScaleY="23459" custLinFactNeighborX="-19350" custLinFactNeighborY="-33265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313137-842C-48CA-9F61-8EDF654336D5}" type="pres">
      <dgm:prSet presAssocID="{E5BFE701-4F96-48AE-A6E7-404C4F138620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70562F0-5477-42AE-8DF1-DE4539F58F59}" type="pres">
      <dgm:prSet presAssocID="{E5BFE701-4F96-48AE-A6E7-404C4F138620}" presName="hierChild4" presStyleCnt="0"/>
      <dgm:spPr/>
    </dgm:pt>
    <dgm:pt modelId="{9B8D082B-24F2-4C27-AE85-2952CF787473}" type="pres">
      <dgm:prSet presAssocID="{E5BFE701-4F96-48AE-A6E7-404C4F138620}" presName="hierChild5" presStyleCnt="0"/>
      <dgm:spPr/>
    </dgm:pt>
    <dgm:pt modelId="{11091754-9073-42C6-812B-2D70675CABF4}" type="pres">
      <dgm:prSet presAssocID="{61BBFA0F-D057-47FB-9E81-360710F40409}" presName="Name37" presStyleLbl="parChTrans1D3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BB81E225-BCE7-479D-94F5-E0917EB64ED6}" type="pres">
      <dgm:prSet presAssocID="{48BED7FE-F444-4022-BC51-24729F4FBB1A}" presName="hierRoot2" presStyleCnt="0">
        <dgm:presLayoutVars>
          <dgm:hierBranch val="init"/>
        </dgm:presLayoutVars>
      </dgm:prSet>
      <dgm:spPr/>
    </dgm:pt>
    <dgm:pt modelId="{91182FE1-432E-40E7-A15C-351A39440482}" type="pres">
      <dgm:prSet presAssocID="{48BED7FE-F444-4022-BC51-24729F4FBB1A}" presName="rootComposite" presStyleCnt="0"/>
      <dgm:spPr/>
    </dgm:pt>
    <dgm:pt modelId="{EDE4E05C-19ED-4AA4-85F7-29FD634CE3EF}" type="pres">
      <dgm:prSet presAssocID="{48BED7FE-F444-4022-BC51-24729F4FBB1A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8E97A-6075-4DCF-865E-CA9C6A683F63}" type="pres">
      <dgm:prSet presAssocID="{48BED7FE-F444-4022-BC51-24729F4FBB1A}" presName="titleText2" presStyleLbl="fgAcc1" presStyleIdx="3" presStyleCnt="6" custFlipVert="1" custFlipHor="1" custScaleX="11475" custScaleY="24915" custLinFactNeighborX="-13929" custLinFactNeighborY="-2312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39176-4A49-4063-99E9-C938A25A8D81}" type="pres">
      <dgm:prSet presAssocID="{48BED7FE-F444-4022-BC51-24729F4FBB1A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0CCEE1E-73BD-4434-A602-93D051638AFE}" type="pres">
      <dgm:prSet presAssocID="{48BED7FE-F444-4022-BC51-24729F4FBB1A}" presName="hierChild4" presStyleCnt="0"/>
      <dgm:spPr/>
    </dgm:pt>
    <dgm:pt modelId="{9707B0B9-3315-4EE6-B1FD-41BF8B351CC2}" type="pres">
      <dgm:prSet presAssocID="{48BED7FE-F444-4022-BC51-24729F4FBB1A}" presName="hierChild5" presStyleCnt="0"/>
      <dgm:spPr/>
    </dgm:pt>
    <dgm:pt modelId="{6C1A7436-583A-4BAD-BC44-A2761A7E62AA}" type="pres">
      <dgm:prSet presAssocID="{0A82CF22-E008-4BF3-867C-1F583E0236AD}" presName="Name37" presStyleLbl="parChTrans1D3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7884761-00C0-453A-9BCA-D5FC4E19EAF4}" type="pres">
      <dgm:prSet presAssocID="{32E65E7C-32E0-4E1E-A579-24E74E28F416}" presName="hierRoot2" presStyleCnt="0">
        <dgm:presLayoutVars>
          <dgm:hierBranch val="init"/>
        </dgm:presLayoutVars>
      </dgm:prSet>
      <dgm:spPr/>
    </dgm:pt>
    <dgm:pt modelId="{44B2043A-F6AB-4986-98C2-59887C7396E0}" type="pres">
      <dgm:prSet presAssocID="{32E65E7C-32E0-4E1E-A579-24E74E28F416}" presName="rootComposite" presStyleCnt="0"/>
      <dgm:spPr/>
    </dgm:pt>
    <dgm:pt modelId="{1A2C3916-46C5-4408-B7DD-76DB20BE123F}" type="pres">
      <dgm:prSet presAssocID="{32E65E7C-32E0-4E1E-A579-24E74E28F416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8E126-9730-487A-B50A-79EB2294C172}" type="pres">
      <dgm:prSet presAssocID="{32E65E7C-32E0-4E1E-A579-24E74E28F416}" presName="titleText2" presStyleLbl="fgAcc1" presStyleIdx="4" presStyleCnt="6" custFlipVert="1" custFlipHor="1" custScaleX="3461" custScaleY="24915" custLinFactX="-100000" custLinFactY="-500000" custLinFactNeighborX="-166293" custLinFactNeighborY="-574023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A4499-03F3-421E-8AE9-F5D7B5D95701}" type="pres">
      <dgm:prSet presAssocID="{32E65E7C-32E0-4E1E-A579-24E74E28F416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AE9AC22-53D6-4401-8B43-ADADD0315CE0}" type="pres">
      <dgm:prSet presAssocID="{32E65E7C-32E0-4E1E-A579-24E74E28F416}" presName="hierChild4" presStyleCnt="0"/>
      <dgm:spPr/>
    </dgm:pt>
    <dgm:pt modelId="{825D4D47-B12C-48B2-B17A-10CFEF81CBB9}" type="pres">
      <dgm:prSet presAssocID="{32E65E7C-32E0-4E1E-A579-24E74E28F416}" presName="hierChild5" presStyleCnt="0"/>
      <dgm:spPr/>
    </dgm:pt>
    <dgm:pt modelId="{1C732D47-6D83-433F-8060-86090F4D0BD4}" type="pres">
      <dgm:prSet presAssocID="{D8714116-5DD6-45E6-ADD0-6C02C5F3D2D7}" presName="Name37" presStyleLbl="parChTrans1D3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BB0019EB-A400-4501-B243-9F7B4A297261}" type="pres">
      <dgm:prSet presAssocID="{9DC92F1B-E496-4822-BD8C-8F6FC2FCC8A9}" presName="hierRoot2" presStyleCnt="0">
        <dgm:presLayoutVars>
          <dgm:hierBranch val="init"/>
        </dgm:presLayoutVars>
      </dgm:prSet>
      <dgm:spPr/>
    </dgm:pt>
    <dgm:pt modelId="{CEABE172-9C79-422A-BAE7-9D5489F4BB15}" type="pres">
      <dgm:prSet presAssocID="{9DC92F1B-E496-4822-BD8C-8F6FC2FCC8A9}" presName="rootComposite" presStyleCnt="0"/>
      <dgm:spPr/>
    </dgm:pt>
    <dgm:pt modelId="{B2D87496-10FD-444F-A66E-A36489B72069}" type="pres">
      <dgm:prSet presAssocID="{9DC92F1B-E496-4822-BD8C-8F6FC2FCC8A9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46A596-2678-4632-A03B-80907C71D137}" type="pres">
      <dgm:prSet presAssocID="{9DC92F1B-E496-4822-BD8C-8F6FC2FCC8A9}" presName="titleText2" presStyleLbl="fgAcc1" presStyleIdx="5" presStyleCnt="6" custFlipVert="1" custFlipHor="1" custScaleX="3461" custScaleY="24915" custLinFactY="-315028" custLinFactNeighborX="-62857" custLinFactNeighborY="-400000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2B708F-C997-4EFA-9AC1-0FF6BE321BD2}" type="pres">
      <dgm:prSet presAssocID="{9DC92F1B-E496-4822-BD8C-8F6FC2FCC8A9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9CFD89E-F6DC-4071-89FB-922745A682B4}" type="pres">
      <dgm:prSet presAssocID="{9DC92F1B-E496-4822-BD8C-8F6FC2FCC8A9}" presName="hierChild4" presStyleCnt="0"/>
      <dgm:spPr/>
    </dgm:pt>
    <dgm:pt modelId="{F7833FDA-2326-4357-AF72-35B353A71D77}" type="pres">
      <dgm:prSet presAssocID="{9DC92F1B-E496-4822-BD8C-8F6FC2FCC8A9}" presName="hierChild5" presStyleCnt="0"/>
      <dgm:spPr/>
    </dgm:pt>
    <dgm:pt modelId="{235AD014-68C8-4CB9-8297-E35405412B43}" type="pres">
      <dgm:prSet presAssocID="{069CE87F-DAC7-45DD-93E5-30E1C6062875}" presName="hierChild5" presStyleCnt="0"/>
      <dgm:spPr/>
    </dgm:pt>
    <dgm:pt modelId="{F395EDDA-FAEA-4E83-922D-9648BF56CC56}" type="pres">
      <dgm:prSet presAssocID="{736EF312-FF51-43C3-A836-06797B848F2D}" presName="hierChild3" presStyleCnt="0"/>
      <dgm:spPr/>
    </dgm:pt>
  </dgm:ptLst>
  <dgm:cxnLst>
    <dgm:cxn modelId="{37687C13-627D-47A6-9870-DFCD05BC4BBD}" type="presOf" srcId="{124E3270-3A18-47A2-A627-021A58E5FA64}" destId="{74CCC155-64AF-4B22-B787-871DEC25D180}" srcOrd="0" destOrd="0" presId="urn:microsoft.com/office/officeart/2008/layout/NameandTitleOrganizationalChart"/>
    <dgm:cxn modelId="{384CAA05-C4D1-4973-9677-B949EAE89DD4}" type="presOf" srcId="{736EF312-FF51-43C3-A836-06797B848F2D}" destId="{6A52AB3A-4BE6-4B4A-A543-67CBEDAF5DB8}" srcOrd="0" destOrd="0" presId="urn:microsoft.com/office/officeart/2008/layout/NameandTitleOrganizationalChart"/>
    <dgm:cxn modelId="{E6147FFF-E84A-4FF2-8472-8235F97081E9}" srcId="{3F6DF0FC-4E2C-4E3B-A70F-AF3DCF76E6CB}" destId="{736EF312-FF51-43C3-A836-06797B848F2D}" srcOrd="0" destOrd="0" parTransId="{AAA968FA-D425-418F-8C3B-CCDAD8279144}" sibTransId="{9DCFDD68-5997-4686-B343-3AC46AD721CB}"/>
    <dgm:cxn modelId="{02DCFB96-AD41-456B-910F-0372EDB57C1A}" type="presOf" srcId="{B8D6FDD3-09AE-4B7B-AAC3-F873ECCDCFD2}" destId="{1698E97A-6075-4DCF-865E-CA9C6A683F63}" srcOrd="0" destOrd="0" presId="urn:microsoft.com/office/officeart/2008/layout/NameandTitleOrganizationalChart"/>
    <dgm:cxn modelId="{FDE7FEAF-5EC5-4116-80C1-17AC8A577056}" srcId="{069CE87F-DAC7-45DD-93E5-30E1C6062875}" destId="{9AD2DDFD-5AF4-483C-AA59-22A353757E4E}" srcOrd="0" destOrd="0" parTransId="{336E7B6B-89C9-4392-B015-57F87473AB10}" sibTransId="{AFC24A66-D915-4BC0-8652-9E9820D1E6A5}"/>
    <dgm:cxn modelId="{4943EB4A-2CF5-4684-A759-59810F986B23}" type="presOf" srcId="{3FB90FE9-32B3-4C9E-8739-621AE1D4388D}" destId="{6C18E126-9730-487A-B50A-79EB2294C172}" srcOrd="0" destOrd="0" presId="urn:microsoft.com/office/officeart/2008/layout/NameandTitleOrganizationalChart"/>
    <dgm:cxn modelId="{3CBB2947-C2B2-471A-9280-44679093B3F7}" srcId="{736EF312-FF51-43C3-A836-06797B848F2D}" destId="{069CE87F-DAC7-45DD-93E5-30E1C6062875}" srcOrd="0" destOrd="0" parTransId="{264801DA-31F6-4687-B299-7E33539717E1}" sibTransId="{B07D8DB4-5DFD-4C35-A38D-A575A24E15D9}"/>
    <dgm:cxn modelId="{A454971C-A5F5-4F60-B98C-0B010A2ECF49}" type="presOf" srcId="{32E65E7C-32E0-4E1E-A579-24E74E28F416}" destId="{1A2C3916-46C5-4408-B7DD-76DB20BE123F}" srcOrd="0" destOrd="0" presId="urn:microsoft.com/office/officeart/2008/layout/NameandTitleOrganizationalChart"/>
    <dgm:cxn modelId="{B3A9FED5-0F84-456E-B172-9F22F747BEDF}" type="presOf" srcId="{61BBFA0F-D057-47FB-9E81-360710F40409}" destId="{11091754-9073-42C6-812B-2D70675CABF4}" srcOrd="0" destOrd="0" presId="urn:microsoft.com/office/officeart/2008/layout/NameandTitleOrganizationalChart"/>
    <dgm:cxn modelId="{213477B3-F660-401E-8AD3-7489B90B328B}" type="presOf" srcId="{9AD2DDFD-5AF4-483C-AA59-22A353757E4E}" destId="{6D5A130F-E4D6-46FF-9305-5A7BEE7982F0}" srcOrd="1" destOrd="0" presId="urn:microsoft.com/office/officeart/2008/layout/NameandTitleOrganizationalChart"/>
    <dgm:cxn modelId="{40FDE7D8-6393-4043-BAD8-29992C268D88}" type="presOf" srcId="{48BED7FE-F444-4022-BC51-24729F4FBB1A}" destId="{7F139176-4A49-4063-99E9-C938A25A8D81}" srcOrd="1" destOrd="0" presId="urn:microsoft.com/office/officeart/2008/layout/NameandTitleOrganizationalChart"/>
    <dgm:cxn modelId="{A873DCA3-6E44-45FB-8D60-7273D8EFBCC3}" type="presOf" srcId="{E5BFE701-4F96-48AE-A6E7-404C4F138620}" destId="{6A313137-842C-48CA-9F61-8EDF654336D5}" srcOrd="1" destOrd="0" presId="urn:microsoft.com/office/officeart/2008/layout/NameandTitleOrganizationalChart"/>
    <dgm:cxn modelId="{DF38A130-7D58-452F-B53F-07F099841CAC}" type="presOf" srcId="{264801DA-31F6-4687-B299-7E33539717E1}" destId="{B7545457-612D-45D3-8639-E2E8BBE3B7B9}" srcOrd="0" destOrd="0" presId="urn:microsoft.com/office/officeart/2008/layout/NameandTitleOrganizationalChart"/>
    <dgm:cxn modelId="{2635D65A-5030-4F2D-A080-F80707E18046}" type="presOf" srcId="{9AD2DDFD-5AF4-483C-AA59-22A353757E4E}" destId="{A0346BEC-93AE-48E4-94F6-9CD418C3A526}" srcOrd="0" destOrd="0" presId="urn:microsoft.com/office/officeart/2008/layout/NameandTitleOrganizationalChart"/>
    <dgm:cxn modelId="{F0F11517-6954-4D73-B881-B4BC92CF6E58}" srcId="{069CE87F-DAC7-45DD-93E5-30E1C6062875}" destId="{48BED7FE-F444-4022-BC51-24729F4FBB1A}" srcOrd="2" destOrd="0" parTransId="{61BBFA0F-D057-47FB-9E81-360710F40409}" sibTransId="{B8D6FDD3-09AE-4B7B-AAC3-F873ECCDCFD2}"/>
    <dgm:cxn modelId="{A512CEB0-E4BB-49C3-9E6F-ADE3A0EA7BC7}" type="presOf" srcId="{736EF312-FF51-43C3-A836-06797B848F2D}" destId="{FFA8D830-30C1-4398-B306-3A2E47E73C47}" srcOrd="1" destOrd="0" presId="urn:microsoft.com/office/officeart/2008/layout/NameandTitleOrganizationalChart"/>
    <dgm:cxn modelId="{B5E4BD38-39B0-4D87-8C23-0BEB8A047DB0}" type="presOf" srcId="{9DCFDD68-5997-4686-B343-3AC46AD721CB}" destId="{0E5DF4B2-C617-45AA-91EB-1300F4019E67}" srcOrd="0" destOrd="0" presId="urn:microsoft.com/office/officeart/2008/layout/NameandTitleOrganizationalChart"/>
    <dgm:cxn modelId="{702153A6-7838-454A-A756-FE9968A23504}" srcId="{069CE87F-DAC7-45DD-93E5-30E1C6062875}" destId="{E5BFE701-4F96-48AE-A6E7-404C4F138620}" srcOrd="1" destOrd="0" parTransId="{01B2C32F-DFF3-474D-9EC7-DEB78B762251}" sibTransId="{124E3270-3A18-47A2-A627-021A58E5FA64}"/>
    <dgm:cxn modelId="{5DD5CD26-82C0-4BD9-9B9C-71E0976A5D96}" srcId="{069CE87F-DAC7-45DD-93E5-30E1C6062875}" destId="{9DC92F1B-E496-4822-BD8C-8F6FC2FCC8A9}" srcOrd="4" destOrd="0" parTransId="{D8714116-5DD6-45E6-ADD0-6C02C5F3D2D7}" sibTransId="{83332AFB-727C-49FD-AEC4-A02AB9A6FA09}"/>
    <dgm:cxn modelId="{25C9A343-F81A-4F06-835B-7E0093EBBB06}" type="presOf" srcId="{32E65E7C-32E0-4E1E-A579-24E74E28F416}" destId="{A14A4499-03F3-421E-8AE9-F5D7B5D95701}" srcOrd="1" destOrd="0" presId="urn:microsoft.com/office/officeart/2008/layout/NameandTitleOrganizationalChart"/>
    <dgm:cxn modelId="{98851E50-32F8-4B03-A1DA-400AFFC37CA9}" type="presOf" srcId="{9DC92F1B-E496-4822-BD8C-8F6FC2FCC8A9}" destId="{B2D87496-10FD-444F-A66E-A36489B72069}" srcOrd="0" destOrd="0" presId="urn:microsoft.com/office/officeart/2008/layout/NameandTitleOrganizationalChart"/>
    <dgm:cxn modelId="{8DFE27E1-CC49-4BFE-ADEC-FBEE524917CC}" type="presOf" srcId="{48BED7FE-F444-4022-BC51-24729F4FBB1A}" destId="{EDE4E05C-19ED-4AA4-85F7-29FD634CE3EF}" srcOrd="0" destOrd="0" presId="urn:microsoft.com/office/officeart/2008/layout/NameandTitleOrganizationalChart"/>
    <dgm:cxn modelId="{AB200C1A-933F-4341-8D3D-FC73AD55065E}" type="presOf" srcId="{069CE87F-DAC7-45DD-93E5-30E1C6062875}" destId="{A4AD93F6-A529-44B6-BE43-E9F6D38240F5}" srcOrd="1" destOrd="0" presId="urn:microsoft.com/office/officeart/2008/layout/NameandTitleOrganizationalChart"/>
    <dgm:cxn modelId="{EADC0FE3-A0D5-41A1-BE06-507C41E49A86}" srcId="{069CE87F-DAC7-45DD-93E5-30E1C6062875}" destId="{32E65E7C-32E0-4E1E-A579-24E74E28F416}" srcOrd="3" destOrd="0" parTransId="{0A82CF22-E008-4BF3-867C-1F583E0236AD}" sibTransId="{3FB90FE9-32B3-4C9E-8739-621AE1D4388D}"/>
    <dgm:cxn modelId="{97DF7D5A-5463-4F41-A9CE-4354074A5761}" type="presOf" srcId="{B07D8DB4-5DFD-4C35-A38D-A575A24E15D9}" destId="{1A7A532A-B67F-4DD0-98D1-E434AAD3351D}" srcOrd="0" destOrd="0" presId="urn:microsoft.com/office/officeart/2008/layout/NameandTitleOrganizationalChart"/>
    <dgm:cxn modelId="{5C72D108-F960-4B5D-AB33-B1D784A4F9C9}" type="presOf" srcId="{AFC24A66-D915-4BC0-8652-9E9820D1E6A5}" destId="{F20DED17-7C23-429B-BEB7-831742B89275}" srcOrd="0" destOrd="0" presId="urn:microsoft.com/office/officeart/2008/layout/NameandTitleOrganizationalChart"/>
    <dgm:cxn modelId="{71D977D9-17AA-434A-84A7-A8554851F0E8}" type="presOf" srcId="{D8714116-5DD6-45E6-ADD0-6C02C5F3D2D7}" destId="{1C732D47-6D83-433F-8060-86090F4D0BD4}" srcOrd="0" destOrd="0" presId="urn:microsoft.com/office/officeart/2008/layout/NameandTitleOrganizationalChart"/>
    <dgm:cxn modelId="{20ED2133-0C93-4BAB-8A6F-4B94813DACC0}" type="presOf" srcId="{0A82CF22-E008-4BF3-867C-1F583E0236AD}" destId="{6C1A7436-583A-4BAD-BC44-A2761A7E62AA}" srcOrd="0" destOrd="0" presId="urn:microsoft.com/office/officeart/2008/layout/NameandTitleOrganizationalChart"/>
    <dgm:cxn modelId="{01B20FFD-320F-43C7-98F2-61EA67EE48CC}" type="presOf" srcId="{336E7B6B-89C9-4392-B015-57F87473AB10}" destId="{60622D10-EEE4-4D11-B05D-21BD0B20BDAC}" srcOrd="0" destOrd="0" presId="urn:microsoft.com/office/officeart/2008/layout/NameandTitleOrganizationalChart"/>
    <dgm:cxn modelId="{2FDC761D-10FB-450F-A3D4-94176CF6C47E}" type="presOf" srcId="{9DC92F1B-E496-4822-BD8C-8F6FC2FCC8A9}" destId="{142B708F-C997-4EFA-9AC1-0FF6BE321BD2}" srcOrd="1" destOrd="0" presId="urn:microsoft.com/office/officeart/2008/layout/NameandTitleOrganizationalChart"/>
    <dgm:cxn modelId="{15F1EB97-5398-419D-831B-E67983326689}" type="presOf" srcId="{01B2C32F-DFF3-474D-9EC7-DEB78B762251}" destId="{51F46FDB-E6BC-4CD1-BE0D-CC3715B3CDAF}" srcOrd="0" destOrd="0" presId="urn:microsoft.com/office/officeart/2008/layout/NameandTitleOrganizationalChart"/>
    <dgm:cxn modelId="{3DC587D0-AAC5-49E6-8672-75C9817E39D0}" type="presOf" srcId="{069CE87F-DAC7-45DD-93E5-30E1C6062875}" destId="{8DC99CDB-26B0-49F2-88F6-ACD18136E9FF}" srcOrd="0" destOrd="0" presId="urn:microsoft.com/office/officeart/2008/layout/NameandTitleOrganizationalChart"/>
    <dgm:cxn modelId="{A1855260-3A69-4707-94FD-406E0391E27D}" type="presOf" srcId="{3F6DF0FC-4E2C-4E3B-A70F-AF3DCF76E6CB}" destId="{6BE63DB4-E0DF-445C-9F49-8328B2753F73}" srcOrd="0" destOrd="0" presId="urn:microsoft.com/office/officeart/2008/layout/NameandTitleOrganizationalChart"/>
    <dgm:cxn modelId="{7CAD8F5B-0BEE-4F0D-870B-E3972800A56E}" type="presOf" srcId="{83332AFB-727C-49FD-AEC4-A02AB9A6FA09}" destId="{0F46A596-2678-4632-A03B-80907C71D137}" srcOrd="0" destOrd="0" presId="urn:microsoft.com/office/officeart/2008/layout/NameandTitleOrganizationalChart"/>
    <dgm:cxn modelId="{F42C6875-FB69-413D-B9EA-F23A86B4860E}" type="presOf" srcId="{E5BFE701-4F96-48AE-A6E7-404C4F138620}" destId="{9E215047-7067-4B2D-BD68-F9C3D7A6C4E3}" srcOrd="0" destOrd="0" presId="urn:microsoft.com/office/officeart/2008/layout/NameandTitleOrganizationalChart"/>
    <dgm:cxn modelId="{B4299C3D-5278-4F2A-BDDA-3AAEA59D13B6}" type="presParOf" srcId="{6BE63DB4-E0DF-445C-9F49-8328B2753F73}" destId="{D967FD25-FC70-4097-9403-95C1AFE3EB2F}" srcOrd="0" destOrd="0" presId="urn:microsoft.com/office/officeart/2008/layout/NameandTitleOrganizationalChart"/>
    <dgm:cxn modelId="{3C959597-72E3-4532-84C6-AE79743F10B5}" type="presParOf" srcId="{D967FD25-FC70-4097-9403-95C1AFE3EB2F}" destId="{73EC4E72-305E-4B56-8172-0AE74E05D9E8}" srcOrd="0" destOrd="0" presId="urn:microsoft.com/office/officeart/2008/layout/NameandTitleOrganizationalChart"/>
    <dgm:cxn modelId="{4DAAB874-7742-40E9-87CC-FE19C70D94DA}" type="presParOf" srcId="{73EC4E72-305E-4B56-8172-0AE74E05D9E8}" destId="{6A52AB3A-4BE6-4B4A-A543-67CBEDAF5DB8}" srcOrd="0" destOrd="0" presId="urn:microsoft.com/office/officeart/2008/layout/NameandTitleOrganizationalChart"/>
    <dgm:cxn modelId="{63C30253-6E14-4293-A73D-30033517AA35}" type="presParOf" srcId="{73EC4E72-305E-4B56-8172-0AE74E05D9E8}" destId="{0E5DF4B2-C617-45AA-91EB-1300F4019E67}" srcOrd="1" destOrd="0" presId="urn:microsoft.com/office/officeart/2008/layout/NameandTitleOrganizationalChart"/>
    <dgm:cxn modelId="{F73D0178-7990-42A8-B1BA-B047BE22AB3C}" type="presParOf" srcId="{73EC4E72-305E-4B56-8172-0AE74E05D9E8}" destId="{FFA8D830-30C1-4398-B306-3A2E47E73C47}" srcOrd="2" destOrd="0" presId="urn:microsoft.com/office/officeart/2008/layout/NameandTitleOrganizationalChart"/>
    <dgm:cxn modelId="{4DB848FE-F386-4612-A261-4855E21D408C}" type="presParOf" srcId="{D967FD25-FC70-4097-9403-95C1AFE3EB2F}" destId="{E16444CD-960B-49E9-9325-29A2A1E1CDFA}" srcOrd="1" destOrd="0" presId="urn:microsoft.com/office/officeart/2008/layout/NameandTitleOrganizationalChart"/>
    <dgm:cxn modelId="{F2F37CD6-5AF5-468B-B79A-D264B9118E93}" type="presParOf" srcId="{E16444CD-960B-49E9-9325-29A2A1E1CDFA}" destId="{B7545457-612D-45D3-8639-E2E8BBE3B7B9}" srcOrd="0" destOrd="0" presId="urn:microsoft.com/office/officeart/2008/layout/NameandTitleOrganizationalChart"/>
    <dgm:cxn modelId="{EB191A15-7B0F-4B49-B510-77F37DCEE893}" type="presParOf" srcId="{E16444CD-960B-49E9-9325-29A2A1E1CDFA}" destId="{DF0E3D7A-D5B3-4719-945C-8E551E171266}" srcOrd="1" destOrd="0" presId="urn:microsoft.com/office/officeart/2008/layout/NameandTitleOrganizationalChart"/>
    <dgm:cxn modelId="{9ACE250A-C460-4048-AB65-78C2EC557587}" type="presParOf" srcId="{DF0E3D7A-D5B3-4719-945C-8E551E171266}" destId="{EE65EDD6-BD78-4C5A-BACC-F6E800A5691D}" srcOrd="0" destOrd="0" presId="urn:microsoft.com/office/officeart/2008/layout/NameandTitleOrganizationalChart"/>
    <dgm:cxn modelId="{99089137-6794-45B1-A2F5-4EB9A9C64A7C}" type="presParOf" srcId="{EE65EDD6-BD78-4C5A-BACC-F6E800A5691D}" destId="{8DC99CDB-26B0-49F2-88F6-ACD18136E9FF}" srcOrd="0" destOrd="0" presId="urn:microsoft.com/office/officeart/2008/layout/NameandTitleOrganizationalChart"/>
    <dgm:cxn modelId="{6BAEC3C6-0122-455E-AF05-256B98EA6A14}" type="presParOf" srcId="{EE65EDD6-BD78-4C5A-BACC-F6E800A5691D}" destId="{1A7A532A-B67F-4DD0-98D1-E434AAD3351D}" srcOrd="1" destOrd="0" presId="urn:microsoft.com/office/officeart/2008/layout/NameandTitleOrganizationalChart"/>
    <dgm:cxn modelId="{917248F4-EC96-4C03-A797-A3CCA83CB706}" type="presParOf" srcId="{EE65EDD6-BD78-4C5A-BACC-F6E800A5691D}" destId="{A4AD93F6-A529-44B6-BE43-E9F6D38240F5}" srcOrd="2" destOrd="0" presId="urn:microsoft.com/office/officeart/2008/layout/NameandTitleOrganizationalChart"/>
    <dgm:cxn modelId="{69AAD558-8757-4362-BC5F-0FA76B1BB0AE}" type="presParOf" srcId="{DF0E3D7A-D5B3-4719-945C-8E551E171266}" destId="{64FEEEF7-B831-4689-88EA-79B2C31D923B}" srcOrd="1" destOrd="0" presId="urn:microsoft.com/office/officeart/2008/layout/NameandTitleOrganizationalChart"/>
    <dgm:cxn modelId="{2DA42E34-7BF0-4A08-AC09-47823BCAB42B}" type="presParOf" srcId="{64FEEEF7-B831-4689-88EA-79B2C31D923B}" destId="{60622D10-EEE4-4D11-B05D-21BD0B20BDAC}" srcOrd="0" destOrd="0" presId="urn:microsoft.com/office/officeart/2008/layout/NameandTitleOrganizationalChart"/>
    <dgm:cxn modelId="{9266E11D-0A65-461D-8BA9-7C2C33FE2576}" type="presParOf" srcId="{64FEEEF7-B831-4689-88EA-79B2C31D923B}" destId="{043E4F09-AD72-4744-BC14-B319167DB55B}" srcOrd="1" destOrd="0" presId="urn:microsoft.com/office/officeart/2008/layout/NameandTitleOrganizationalChart"/>
    <dgm:cxn modelId="{67FC05D4-46F5-431A-BDC9-C3D99E1AB555}" type="presParOf" srcId="{043E4F09-AD72-4744-BC14-B319167DB55B}" destId="{459D18E5-7A1E-403D-AAC4-E3BF097BB744}" srcOrd="0" destOrd="0" presId="urn:microsoft.com/office/officeart/2008/layout/NameandTitleOrganizationalChart"/>
    <dgm:cxn modelId="{83778024-3253-4795-B434-AEBE87E3BC1A}" type="presParOf" srcId="{459D18E5-7A1E-403D-AAC4-E3BF097BB744}" destId="{A0346BEC-93AE-48E4-94F6-9CD418C3A526}" srcOrd="0" destOrd="0" presId="urn:microsoft.com/office/officeart/2008/layout/NameandTitleOrganizationalChart"/>
    <dgm:cxn modelId="{CEE548F1-BE86-4543-A439-9464F9DEC616}" type="presParOf" srcId="{459D18E5-7A1E-403D-AAC4-E3BF097BB744}" destId="{F20DED17-7C23-429B-BEB7-831742B89275}" srcOrd="1" destOrd="0" presId="urn:microsoft.com/office/officeart/2008/layout/NameandTitleOrganizationalChart"/>
    <dgm:cxn modelId="{36D136E0-4F46-41E9-A83C-85234BF677F1}" type="presParOf" srcId="{459D18E5-7A1E-403D-AAC4-E3BF097BB744}" destId="{6D5A130F-E4D6-46FF-9305-5A7BEE7982F0}" srcOrd="2" destOrd="0" presId="urn:microsoft.com/office/officeart/2008/layout/NameandTitleOrganizationalChart"/>
    <dgm:cxn modelId="{6F467A0D-C47D-4E65-B3BA-436D95CA584D}" type="presParOf" srcId="{043E4F09-AD72-4744-BC14-B319167DB55B}" destId="{CF5FA405-6B86-4E93-8DD8-A51E02C9ECAC}" srcOrd="1" destOrd="0" presId="urn:microsoft.com/office/officeart/2008/layout/NameandTitleOrganizationalChart"/>
    <dgm:cxn modelId="{70E02193-91D8-4FE8-941A-8CD8D786ED4E}" type="presParOf" srcId="{043E4F09-AD72-4744-BC14-B319167DB55B}" destId="{D08041FC-A842-45A9-921E-13D011C83F0D}" srcOrd="2" destOrd="0" presId="urn:microsoft.com/office/officeart/2008/layout/NameandTitleOrganizationalChart"/>
    <dgm:cxn modelId="{9C97EF81-3F63-4A64-9E2B-C210794C3658}" type="presParOf" srcId="{64FEEEF7-B831-4689-88EA-79B2C31D923B}" destId="{51F46FDB-E6BC-4CD1-BE0D-CC3715B3CDAF}" srcOrd="2" destOrd="0" presId="urn:microsoft.com/office/officeart/2008/layout/NameandTitleOrganizationalChart"/>
    <dgm:cxn modelId="{8B7C83E2-3654-48C8-9678-D8C12F4E7DF7}" type="presParOf" srcId="{64FEEEF7-B831-4689-88EA-79B2C31D923B}" destId="{1D35B81E-A72F-4A54-8931-FCE9FA5DDD57}" srcOrd="3" destOrd="0" presId="urn:microsoft.com/office/officeart/2008/layout/NameandTitleOrganizationalChart"/>
    <dgm:cxn modelId="{AA5315AD-AC4F-4804-8209-EE6957602B4C}" type="presParOf" srcId="{1D35B81E-A72F-4A54-8931-FCE9FA5DDD57}" destId="{C8E01254-35DD-4B6E-B6D0-687D602A0620}" srcOrd="0" destOrd="0" presId="urn:microsoft.com/office/officeart/2008/layout/NameandTitleOrganizationalChart"/>
    <dgm:cxn modelId="{FE436FE7-B884-4FD0-BD52-71C0695B761F}" type="presParOf" srcId="{C8E01254-35DD-4B6E-B6D0-687D602A0620}" destId="{9E215047-7067-4B2D-BD68-F9C3D7A6C4E3}" srcOrd="0" destOrd="0" presId="urn:microsoft.com/office/officeart/2008/layout/NameandTitleOrganizationalChart"/>
    <dgm:cxn modelId="{17B1CB7F-CDCE-4D1F-BF3C-364D687D41C9}" type="presParOf" srcId="{C8E01254-35DD-4B6E-B6D0-687D602A0620}" destId="{74CCC155-64AF-4B22-B787-871DEC25D180}" srcOrd="1" destOrd="0" presId="urn:microsoft.com/office/officeart/2008/layout/NameandTitleOrganizationalChart"/>
    <dgm:cxn modelId="{76719A1F-9F12-4AA9-B20D-AD8AE1625343}" type="presParOf" srcId="{C8E01254-35DD-4B6E-B6D0-687D602A0620}" destId="{6A313137-842C-48CA-9F61-8EDF654336D5}" srcOrd="2" destOrd="0" presId="urn:microsoft.com/office/officeart/2008/layout/NameandTitleOrganizationalChart"/>
    <dgm:cxn modelId="{93AE9157-9305-4351-9826-D8FDC6158AEF}" type="presParOf" srcId="{1D35B81E-A72F-4A54-8931-FCE9FA5DDD57}" destId="{570562F0-5477-42AE-8DF1-DE4539F58F59}" srcOrd="1" destOrd="0" presId="urn:microsoft.com/office/officeart/2008/layout/NameandTitleOrganizationalChart"/>
    <dgm:cxn modelId="{15CA528C-ACA1-46BA-BA46-BCE0E258896C}" type="presParOf" srcId="{1D35B81E-A72F-4A54-8931-FCE9FA5DDD57}" destId="{9B8D082B-24F2-4C27-AE85-2952CF787473}" srcOrd="2" destOrd="0" presId="urn:microsoft.com/office/officeart/2008/layout/NameandTitleOrganizationalChart"/>
    <dgm:cxn modelId="{E94ECCA2-F165-4BAB-A7EC-17FE14EC21C1}" type="presParOf" srcId="{64FEEEF7-B831-4689-88EA-79B2C31D923B}" destId="{11091754-9073-42C6-812B-2D70675CABF4}" srcOrd="4" destOrd="0" presId="urn:microsoft.com/office/officeart/2008/layout/NameandTitleOrganizationalChart"/>
    <dgm:cxn modelId="{312DD11C-926C-405A-A61F-FD0719A15818}" type="presParOf" srcId="{64FEEEF7-B831-4689-88EA-79B2C31D923B}" destId="{BB81E225-BCE7-479D-94F5-E0917EB64ED6}" srcOrd="5" destOrd="0" presId="urn:microsoft.com/office/officeart/2008/layout/NameandTitleOrganizationalChart"/>
    <dgm:cxn modelId="{0F4E8321-A4F4-4675-9356-7018519BBE8D}" type="presParOf" srcId="{BB81E225-BCE7-479D-94F5-E0917EB64ED6}" destId="{91182FE1-432E-40E7-A15C-351A39440482}" srcOrd="0" destOrd="0" presId="urn:microsoft.com/office/officeart/2008/layout/NameandTitleOrganizationalChart"/>
    <dgm:cxn modelId="{C66254B3-E63B-492F-9D82-4B98E18FBEAA}" type="presParOf" srcId="{91182FE1-432E-40E7-A15C-351A39440482}" destId="{EDE4E05C-19ED-4AA4-85F7-29FD634CE3EF}" srcOrd="0" destOrd="0" presId="urn:microsoft.com/office/officeart/2008/layout/NameandTitleOrganizationalChart"/>
    <dgm:cxn modelId="{40F67789-5E60-4C55-AD44-062FE11E6BA0}" type="presParOf" srcId="{91182FE1-432E-40E7-A15C-351A39440482}" destId="{1698E97A-6075-4DCF-865E-CA9C6A683F63}" srcOrd="1" destOrd="0" presId="urn:microsoft.com/office/officeart/2008/layout/NameandTitleOrganizationalChart"/>
    <dgm:cxn modelId="{9A83AD26-7793-4869-9277-C3D64AD05695}" type="presParOf" srcId="{91182FE1-432E-40E7-A15C-351A39440482}" destId="{7F139176-4A49-4063-99E9-C938A25A8D81}" srcOrd="2" destOrd="0" presId="urn:microsoft.com/office/officeart/2008/layout/NameandTitleOrganizationalChart"/>
    <dgm:cxn modelId="{7CEBEE71-1537-4647-9344-F21EB14120D1}" type="presParOf" srcId="{BB81E225-BCE7-479D-94F5-E0917EB64ED6}" destId="{C0CCEE1E-73BD-4434-A602-93D051638AFE}" srcOrd="1" destOrd="0" presId="urn:microsoft.com/office/officeart/2008/layout/NameandTitleOrganizationalChart"/>
    <dgm:cxn modelId="{823CE7AA-76DE-4576-BF43-FBB42C434505}" type="presParOf" srcId="{BB81E225-BCE7-479D-94F5-E0917EB64ED6}" destId="{9707B0B9-3315-4EE6-B1FD-41BF8B351CC2}" srcOrd="2" destOrd="0" presId="urn:microsoft.com/office/officeart/2008/layout/NameandTitleOrganizationalChart"/>
    <dgm:cxn modelId="{81536E74-0074-4CEE-BA68-A183AB657740}" type="presParOf" srcId="{64FEEEF7-B831-4689-88EA-79B2C31D923B}" destId="{6C1A7436-583A-4BAD-BC44-A2761A7E62AA}" srcOrd="6" destOrd="0" presId="urn:microsoft.com/office/officeart/2008/layout/NameandTitleOrganizationalChart"/>
    <dgm:cxn modelId="{6758C58F-A944-41C7-903C-53DE6575F8FC}" type="presParOf" srcId="{64FEEEF7-B831-4689-88EA-79B2C31D923B}" destId="{17884761-00C0-453A-9BCA-D5FC4E19EAF4}" srcOrd="7" destOrd="0" presId="urn:microsoft.com/office/officeart/2008/layout/NameandTitleOrganizationalChart"/>
    <dgm:cxn modelId="{21DB9C54-B12E-4B82-B0ED-A8D925D8660D}" type="presParOf" srcId="{17884761-00C0-453A-9BCA-D5FC4E19EAF4}" destId="{44B2043A-F6AB-4986-98C2-59887C7396E0}" srcOrd="0" destOrd="0" presId="urn:microsoft.com/office/officeart/2008/layout/NameandTitleOrganizationalChart"/>
    <dgm:cxn modelId="{BEC3CD2D-CB18-461B-BA6F-EDE65047DE2F}" type="presParOf" srcId="{44B2043A-F6AB-4986-98C2-59887C7396E0}" destId="{1A2C3916-46C5-4408-B7DD-76DB20BE123F}" srcOrd="0" destOrd="0" presId="urn:microsoft.com/office/officeart/2008/layout/NameandTitleOrganizationalChart"/>
    <dgm:cxn modelId="{C59C95DA-1C0E-43BA-8E78-E0D4CD508844}" type="presParOf" srcId="{44B2043A-F6AB-4986-98C2-59887C7396E0}" destId="{6C18E126-9730-487A-B50A-79EB2294C172}" srcOrd="1" destOrd="0" presId="urn:microsoft.com/office/officeart/2008/layout/NameandTitleOrganizationalChart"/>
    <dgm:cxn modelId="{908B2435-1D89-436D-B348-AAD2981922ED}" type="presParOf" srcId="{44B2043A-F6AB-4986-98C2-59887C7396E0}" destId="{A14A4499-03F3-421E-8AE9-F5D7B5D95701}" srcOrd="2" destOrd="0" presId="urn:microsoft.com/office/officeart/2008/layout/NameandTitleOrganizationalChart"/>
    <dgm:cxn modelId="{0DA67EAB-3991-40FC-B5E9-8921BBDA677D}" type="presParOf" srcId="{17884761-00C0-453A-9BCA-D5FC4E19EAF4}" destId="{5AE9AC22-53D6-4401-8B43-ADADD0315CE0}" srcOrd="1" destOrd="0" presId="urn:microsoft.com/office/officeart/2008/layout/NameandTitleOrganizationalChart"/>
    <dgm:cxn modelId="{ED396366-39F9-4EC6-AAAC-4FA740DE631B}" type="presParOf" srcId="{17884761-00C0-453A-9BCA-D5FC4E19EAF4}" destId="{825D4D47-B12C-48B2-B17A-10CFEF81CBB9}" srcOrd="2" destOrd="0" presId="urn:microsoft.com/office/officeart/2008/layout/NameandTitleOrganizationalChart"/>
    <dgm:cxn modelId="{57FAC914-23B7-4861-9708-E02B8697F1E0}" type="presParOf" srcId="{64FEEEF7-B831-4689-88EA-79B2C31D923B}" destId="{1C732D47-6D83-433F-8060-86090F4D0BD4}" srcOrd="8" destOrd="0" presId="urn:microsoft.com/office/officeart/2008/layout/NameandTitleOrganizationalChart"/>
    <dgm:cxn modelId="{84645976-3AC7-4AB8-83A5-927F20F5ACD7}" type="presParOf" srcId="{64FEEEF7-B831-4689-88EA-79B2C31D923B}" destId="{BB0019EB-A400-4501-B243-9F7B4A297261}" srcOrd="9" destOrd="0" presId="urn:microsoft.com/office/officeart/2008/layout/NameandTitleOrganizationalChart"/>
    <dgm:cxn modelId="{937A503D-6EC7-470F-B6ED-FF0501A081A3}" type="presParOf" srcId="{BB0019EB-A400-4501-B243-9F7B4A297261}" destId="{CEABE172-9C79-422A-BAE7-9D5489F4BB15}" srcOrd="0" destOrd="0" presId="urn:microsoft.com/office/officeart/2008/layout/NameandTitleOrganizationalChart"/>
    <dgm:cxn modelId="{6A12B593-C4F1-4016-9603-172C5153D22C}" type="presParOf" srcId="{CEABE172-9C79-422A-BAE7-9D5489F4BB15}" destId="{B2D87496-10FD-444F-A66E-A36489B72069}" srcOrd="0" destOrd="0" presId="urn:microsoft.com/office/officeart/2008/layout/NameandTitleOrganizationalChart"/>
    <dgm:cxn modelId="{40809B37-0756-467F-B280-E301BE7400C4}" type="presParOf" srcId="{CEABE172-9C79-422A-BAE7-9D5489F4BB15}" destId="{0F46A596-2678-4632-A03B-80907C71D137}" srcOrd="1" destOrd="0" presId="urn:microsoft.com/office/officeart/2008/layout/NameandTitleOrganizationalChart"/>
    <dgm:cxn modelId="{2CC11BFA-338E-4745-A3FA-8746D8F3ADB6}" type="presParOf" srcId="{CEABE172-9C79-422A-BAE7-9D5489F4BB15}" destId="{142B708F-C997-4EFA-9AC1-0FF6BE321BD2}" srcOrd="2" destOrd="0" presId="urn:microsoft.com/office/officeart/2008/layout/NameandTitleOrganizationalChart"/>
    <dgm:cxn modelId="{64238082-49EF-40E6-97A9-8BB5DD02C04A}" type="presParOf" srcId="{BB0019EB-A400-4501-B243-9F7B4A297261}" destId="{69CFD89E-F6DC-4071-89FB-922745A682B4}" srcOrd="1" destOrd="0" presId="urn:microsoft.com/office/officeart/2008/layout/NameandTitleOrganizationalChart"/>
    <dgm:cxn modelId="{7574D2FC-24DF-449B-ACAF-F12A9DDE0F9C}" type="presParOf" srcId="{BB0019EB-A400-4501-B243-9F7B4A297261}" destId="{F7833FDA-2326-4357-AF72-35B353A71D77}" srcOrd="2" destOrd="0" presId="urn:microsoft.com/office/officeart/2008/layout/NameandTitleOrganizationalChart"/>
    <dgm:cxn modelId="{730E372C-AE5E-42B9-929D-DFDA0FAAC878}" type="presParOf" srcId="{DF0E3D7A-D5B3-4719-945C-8E551E171266}" destId="{235AD014-68C8-4CB9-8297-E35405412B43}" srcOrd="2" destOrd="0" presId="urn:microsoft.com/office/officeart/2008/layout/NameandTitleOrganizationalChart"/>
    <dgm:cxn modelId="{8DA6AEFB-13E8-4A82-AB4E-0E483268479C}" type="presParOf" srcId="{D967FD25-FC70-4097-9403-95C1AFE3EB2F}" destId="{F395EDDA-FAEA-4E83-922D-9648BF56C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DF0FC-4E2C-4E3B-A70F-AF3DCF76E6C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EF312-FF51-43C3-A836-06797B848F2D}">
      <dgm:prSet phldrT="[텍스트]" custT="1"/>
      <dgm:spPr/>
      <dgm:t>
        <a:bodyPr/>
        <a:lstStyle/>
        <a:p>
          <a:r>
            <a:rPr lang="ko-KR" altLang="en-US" sz="1800" dirty="0" smtClean="0"/>
            <a:t>사람</a:t>
          </a:r>
          <a:endParaRPr lang="en-US" sz="1800" dirty="0"/>
        </a:p>
      </dgm:t>
    </dgm:pt>
    <dgm:pt modelId="{AAA968FA-D425-418F-8C3B-CCDAD8279144}" type="parTrans" cxnId="{E6147FFF-E84A-4FF2-8472-8235F97081E9}">
      <dgm:prSet/>
      <dgm:spPr/>
      <dgm:t>
        <a:bodyPr/>
        <a:lstStyle/>
        <a:p>
          <a:endParaRPr lang="en-US"/>
        </a:p>
      </dgm:t>
    </dgm:pt>
    <dgm:pt modelId="{9DCFDD68-5997-4686-B343-3AC46AD721CB}" type="sibTrans" cxnId="{E6147FFF-E84A-4FF2-8472-8235F97081E9}">
      <dgm:prSet custT="1"/>
      <dgm:spPr/>
      <dgm:t>
        <a:bodyPr/>
        <a:lstStyle/>
        <a:p>
          <a:r>
            <a:rPr lang="ko-KR" altLang="en-US" sz="800" dirty="0" smtClean="0"/>
            <a:t>이름</a:t>
          </a:r>
          <a:r>
            <a:rPr lang="en-US" altLang="ko-KR" sz="800" dirty="0" smtClean="0"/>
            <a:t>, </a:t>
          </a:r>
          <a:r>
            <a:rPr lang="ko-KR" altLang="en-US" sz="800" dirty="0" smtClean="0"/>
            <a:t>종교</a:t>
          </a:r>
          <a:endParaRPr lang="en-US" sz="800" dirty="0">
            <a:solidFill>
              <a:srgbClr val="FF0000"/>
            </a:solidFill>
          </a:endParaRPr>
        </a:p>
      </dgm:t>
    </dgm:pt>
    <dgm:pt modelId="{069CE87F-DAC7-45DD-93E5-30E1C6062875}">
      <dgm:prSet phldrT="[텍스트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600" dirty="0" smtClean="0"/>
            <a:t>군주</a:t>
          </a:r>
          <a:r>
            <a:rPr lang="en-US" altLang="ko-KR" sz="1600" dirty="0" smtClean="0"/>
            <a:t>_</a:t>
          </a:r>
          <a:r>
            <a:rPr lang="ko-KR" altLang="en-US" sz="1600" dirty="0" smtClean="0"/>
            <a:t>정보</a:t>
          </a:r>
          <a:endParaRPr lang="en-US" sz="1600" dirty="0"/>
        </a:p>
      </dgm:t>
    </dgm:pt>
    <dgm:pt modelId="{B07D8DB4-5DFD-4C35-A38D-A575A24E15D9}" type="sibTrans" cxnId="{3CBB2947-C2B2-471A-9280-44679093B3F7}">
      <dgm:prSet custT="1"/>
      <dgm:spPr/>
      <dgm:t>
        <a:bodyPr/>
        <a:lstStyle/>
        <a:p>
          <a:pPr algn="r"/>
          <a:r>
            <a:rPr lang="ko-KR" altLang="en-US" sz="800" dirty="0" smtClean="0">
              <a:solidFill>
                <a:schemeClr val="tx1"/>
              </a:solidFill>
            </a:rPr>
            <a:t>재위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다음왕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왕비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모비</a:t>
          </a:r>
          <a:r>
            <a:rPr lang="en-US" altLang="ko-KR" sz="800" dirty="0" smtClean="0">
              <a:solidFill>
                <a:schemeClr val="tx1"/>
              </a:solidFill>
            </a:rPr>
            <a:t>,            </a:t>
          </a:r>
          <a:r>
            <a:rPr lang="ko-KR" altLang="en-US" sz="800" dirty="0" smtClean="0">
              <a:solidFill>
                <a:schemeClr val="tx1"/>
              </a:solidFill>
            </a:rPr>
            <a:t>임기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후임자</a:t>
          </a:r>
          <a:endParaRPr lang="en-US" sz="1050" dirty="0">
            <a:solidFill>
              <a:srgbClr val="FF0000"/>
            </a:solidFill>
          </a:endParaRPr>
        </a:p>
      </dgm:t>
    </dgm:pt>
    <dgm:pt modelId="{264801DA-31F6-4687-B299-7E33539717E1}" type="parTrans" cxnId="{3CBB2947-C2B2-471A-9280-44679093B3F7}">
      <dgm:prSet/>
      <dgm:spPr/>
      <dgm:t>
        <a:bodyPr/>
        <a:lstStyle/>
        <a:p>
          <a:endParaRPr lang="en-US" sz="1100"/>
        </a:p>
      </dgm:t>
    </dgm:pt>
    <dgm:pt modelId="{9AD2DDFD-5AF4-483C-AA59-22A353757E4E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신종</a:t>
          </a:r>
          <a:endParaRPr lang="en-US" sz="1800" dirty="0"/>
        </a:p>
      </dgm:t>
    </dgm:pt>
    <dgm:pt modelId="{336E7B6B-89C9-4392-B015-57F87473AB10}" type="parTrans" cxnId="{FDE7FEAF-5EC5-4116-80C1-17AC8A577056}">
      <dgm:prSet/>
      <dgm:spPr/>
      <dgm:t>
        <a:bodyPr/>
        <a:lstStyle/>
        <a:p>
          <a:pPr latinLnBrk="1"/>
          <a:endParaRPr lang="ko-KR" altLang="en-US" sz="1100"/>
        </a:p>
      </dgm:t>
    </dgm:pt>
    <dgm:pt modelId="{AFC24A66-D915-4BC0-8652-9E9820D1E6A5}" type="sibTrans" cxnId="{FDE7FEAF-5EC5-4116-80C1-17AC8A577056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E5BFE701-4F96-48AE-A6E7-404C4F138620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err="1" smtClean="0"/>
            <a:t>안종</a:t>
          </a:r>
          <a:endParaRPr lang="en-US" sz="1800" dirty="0"/>
        </a:p>
      </dgm:t>
    </dgm:pt>
    <dgm:pt modelId="{01B2C32F-DFF3-474D-9EC7-DEB78B762251}" type="parTrans" cxnId="{702153A6-7838-454A-A756-FE9968A23504}">
      <dgm:prSet/>
      <dgm:spPr/>
      <dgm:t>
        <a:bodyPr/>
        <a:lstStyle/>
        <a:p>
          <a:pPr latinLnBrk="1"/>
          <a:endParaRPr lang="ko-KR" altLang="en-US" sz="1100"/>
        </a:p>
      </dgm:t>
    </dgm:pt>
    <dgm:pt modelId="{124E3270-3A18-47A2-A627-021A58E5FA64}" type="sibTrans" cxnId="{702153A6-7838-454A-A756-FE9968A2350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48BED7FE-F444-4022-BC51-24729F4FBB1A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경종</a:t>
          </a:r>
          <a:endParaRPr lang="en-US" sz="1800" dirty="0"/>
        </a:p>
      </dgm:t>
    </dgm:pt>
    <dgm:pt modelId="{61BBFA0F-D057-47FB-9E81-360710F40409}" type="parTrans" cxnId="{F0F11517-6954-4D73-B881-B4BC92CF6E58}">
      <dgm:prSet/>
      <dgm:spPr/>
      <dgm:t>
        <a:bodyPr/>
        <a:lstStyle/>
        <a:p>
          <a:pPr latinLnBrk="1"/>
          <a:endParaRPr lang="ko-KR" altLang="en-US" sz="1100"/>
        </a:p>
      </dgm:t>
    </dgm:pt>
    <dgm:pt modelId="{B8D6FDD3-09AE-4B7B-AAC3-F873ECCDCFD2}" type="sibTrans" cxnId="{F0F11517-6954-4D73-B881-B4BC92CF6E58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32E65E7C-32E0-4E1E-A579-24E74E28F416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err="1" smtClean="0"/>
            <a:t>충렬왕</a:t>
          </a:r>
          <a:endParaRPr lang="en-US" dirty="0"/>
        </a:p>
      </dgm:t>
    </dgm:pt>
    <dgm:pt modelId="{0A82CF22-E008-4BF3-867C-1F583E0236AD}" type="parTrans" cxnId="{EADC0FE3-A0D5-41A1-BE06-507C41E49A86}">
      <dgm:prSet/>
      <dgm:spPr/>
      <dgm:t>
        <a:bodyPr/>
        <a:lstStyle/>
        <a:p>
          <a:pPr latinLnBrk="1"/>
          <a:endParaRPr lang="ko-KR" altLang="en-US"/>
        </a:p>
      </dgm:t>
    </dgm:pt>
    <dgm:pt modelId="{3FB90FE9-32B3-4C9E-8739-621AE1D4388D}" type="sibTrans" cxnId="{EADC0FE3-A0D5-41A1-BE06-507C41E49A86}">
      <dgm:prSet/>
      <dgm:spPr>
        <a:ln>
          <a:noFill/>
        </a:ln>
      </dgm:spPr>
      <dgm:t>
        <a:bodyPr/>
        <a:lstStyle/>
        <a:p>
          <a:pPr latinLnBrk="1"/>
          <a:endParaRPr lang="ko-KR" altLang="en-US" dirty="0"/>
        </a:p>
      </dgm:t>
    </dgm:pt>
    <dgm:pt modelId="{9DC92F1B-E496-4822-BD8C-8F6FC2FCC8A9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smtClean="0"/>
            <a:t>순종</a:t>
          </a:r>
          <a:endParaRPr lang="en-US" dirty="0"/>
        </a:p>
      </dgm:t>
    </dgm:pt>
    <dgm:pt modelId="{D8714116-5DD6-45E6-ADD0-6C02C5F3D2D7}" type="parTrans" cxnId="{5DD5CD26-82C0-4BD9-9B9C-71E0976A5D96}">
      <dgm:prSet/>
      <dgm:spPr/>
      <dgm:t>
        <a:bodyPr/>
        <a:lstStyle/>
        <a:p>
          <a:pPr latinLnBrk="1"/>
          <a:endParaRPr lang="ko-KR" altLang="en-US"/>
        </a:p>
      </dgm:t>
    </dgm:pt>
    <dgm:pt modelId="{83332AFB-727C-49FD-AEC4-A02AB9A6FA09}" type="sibTrans" cxnId="{5DD5CD26-82C0-4BD9-9B9C-71E0976A5D96}">
      <dgm:prSet/>
      <dgm:spPr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6BE63DB4-E0DF-445C-9F49-8328B2753F73}" type="pres">
      <dgm:prSet presAssocID="{3F6DF0FC-4E2C-4E3B-A70F-AF3DCF76E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67FD25-FC70-4097-9403-95C1AFE3EB2F}" type="pres">
      <dgm:prSet presAssocID="{736EF312-FF51-43C3-A836-06797B848F2D}" presName="hierRoot1" presStyleCnt="0">
        <dgm:presLayoutVars>
          <dgm:hierBranch val="init"/>
        </dgm:presLayoutVars>
      </dgm:prSet>
      <dgm:spPr/>
    </dgm:pt>
    <dgm:pt modelId="{73EC4E72-305E-4B56-8172-0AE74E05D9E8}" type="pres">
      <dgm:prSet presAssocID="{736EF312-FF51-43C3-A836-06797B848F2D}" presName="rootComposite1" presStyleCnt="0"/>
      <dgm:spPr/>
    </dgm:pt>
    <dgm:pt modelId="{6A52AB3A-4BE6-4B4A-A543-67CBEDAF5DB8}" type="pres">
      <dgm:prSet presAssocID="{736EF312-FF51-43C3-A836-06797B848F2D}" presName="rootText1" presStyleLbl="node0" presStyleIdx="0" presStyleCnt="1" custLinFactNeighborY="-241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E5DF4B2-C617-45AA-91EB-1300F4019E67}" type="pres">
      <dgm:prSet presAssocID="{736EF312-FF51-43C3-A836-06797B848F2D}" presName="titleText1" presStyleLbl="fgAcc0" presStyleIdx="0" presStyleCnt="1" custScaleX="90773" custScaleY="207385" custLinFactNeighborY="345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A8D830-30C1-4398-B306-3A2E47E73C47}" type="pres">
      <dgm:prSet presAssocID="{736EF312-FF51-43C3-A836-06797B848F2D}" presName="rootConnector1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16444CD-960B-49E9-9325-29A2A1E1CDFA}" type="pres">
      <dgm:prSet presAssocID="{736EF312-FF51-43C3-A836-06797B848F2D}" presName="hierChild2" presStyleCnt="0"/>
      <dgm:spPr/>
    </dgm:pt>
    <dgm:pt modelId="{B7545457-612D-45D3-8639-E2E8BBE3B7B9}" type="pres">
      <dgm:prSet presAssocID="{264801DA-31F6-4687-B299-7E33539717E1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F0E3D7A-D5B3-4719-945C-8E551E171266}" type="pres">
      <dgm:prSet presAssocID="{069CE87F-DAC7-45DD-93E5-30E1C6062875}" presName="hierRoot2" presStyleCnt="0">
        <dgm:presLayoutVars>
          <dgm:hierBranch val="init"/>
        </dgm:presLayoutVars>
      </dgm:prSet>
      <dgm:spPr/>
    </dgm:pt>
    <dgm:pt modelId="{EE65EDD6-BD78-4C5A-BACC-F6E800A5691D}" type="pres">
      <dgm:prSet presAssocID="{069CE87F-DAC7-45DD-93E5-30E1C6062875}" presName="rootComposite" presStyleCnt="0"/>
      <dgm:spPr/>
    </dgm:pt>
    <dgm:pt modelId="{8DC99CDB-26B0-49F2-88F6-ACD18136E9FF}" type="pres">
      <dgm:prSet presAssocID="{069CE87F-DAC7-45DD-93E5-30E1C6062875}" presName="rootText" presStyleLbl="node1" presStyleIdx="0" presStyleCnt="6" custLinFactNeighborX="13531" custLinFactNeighborY="-1172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7A532A-B67F-4DD0-98D1-E434AAD3351D}" type="pres">
      <dgm:prSet presAssocID="{069CE87F-DAC7-45DD-93E5-30E1C6062875}" presName="titleText2" presStyleLbl="fgAcc1" presStyleIdx="0" presStyleCnt="6" custScaleX="164944" custScaleY="203493" custLinFactNeighborX="-2607" custLinFactNeighborY="452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AD93F6-A529-44B6-BE43-E9F6D38240F5}" type="pres">
      <dgm:prSet presAssocID="{069CE87F-DAC7-45DD-93E5-30E1C6062875}" presName="rootConnector" presStyleLbl="node2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4FEEEF7-B831-4689-88EA-79B2C31D923B}" type="pres">
      <dgm:prSet presAssocID="{069CE87F-DAC7-45DD-93E5-30E1C6062875}" presName="hierChild4" presStyleCnt="0"/>
      <dgm:spPr/>
    </dgm:pt>
    <dgm:pt modelId="{60622D10-EEE4-4D11-B05D-21BD0B20BDAC}" type="pres">
      <dgm:prSet presAssocID="{336E7B6B-89C9-4392-B015-57F87473AB10}" presName="Name37" presStyleLbl="parChTrans1D3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043E4F09-AD72-4744-BC14-B319167DB55B}" type="pres">
      <dgm:prSet presAssocID="{9AD2DDFD-5AF4-483C-AA59-22A353757E4E}" presName="hierRoot2" presStyleCnt="0">
        <dgm:presLayoutVars>
          <dgm:hierBranch val="init"/>
        </dgm:presLayoutVars>
      </dgm:prSet>
      <dgm:spPr/>
    </dgm:pt>
    <dgm:pt modelId="{459D18E5-7A1E-403D-AAC4-E3BF097BB744}" type="pres">
      <dgm:prSet presAssocID="{9AD2DDFD-5AF4-483C-AA59-22A353757E4E}" presName="rootComposite" presStyleCnt="0"/>
      <dgm:spPr/>
    </dgm:pt>
    <dgm:pt modelId="{A0346BEC-93AE-48E4-94F6-9CD418C3A526}" type="pres">
      <dgm:prSet presAssocID="{9AD2DDFD-5AF4-483C-AA59-22A353757E4E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DED17-7C23-429B-BEB7-831742B89275}" type="pres">
      <dgm:prSet presAssocID="{9AD2DDFD-5AF4-483C-AA59-22A353757E4E}" presName="titleText2" presStyleLbl="fgAcc1" presStyleIdx="1" presStyleCnt="6" custFlipVert="0" custScaleX="10767" custScaleY="23220" custLinFactNeighborX="-10252" custLinFactNeighborY="-651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5A130F-E4D6-46FF-9305-5A7BEE7982F0}" type="pres">
      <dgm:prSet presAssocID="{9AD2DDFD-5AF4-483C-AA59-22A353757E4E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F5FA405-6B86-4E93-8DD8-A51E02C9ECAC}" type="pres">
      <dgm:prSet presAssocID="{9AD2DDFD-5AF4-483C-AA59-22A353757E4E}" presName="hierChild4" presStyleCnt="0"/>
      <dgm:spPr/>
    </dgm:pt>
    <dgm:pt modelId="{D08041FC-A842-45A9-921E-13D011C83F0D}" type="pres">
      <dgm:prSet presAssocID="{9AD2DDFD-5AF4-483C-AA59-22A353757E4E}" presName="hierChild5" presStyleCnt="0"/>
      <dgm:spPr/>
    </dgm:pt>
    <dgm:pt modelId="{51F46FDB-E6BC-4CD1-BE0D-CC3715B3CDAF}" type="pres">
      <dgm:prSet presAssocID="{01B2C32F-DFF3-474D-9EC7-DEB78B762251}" presName="Name37" presStyleLbl="parChTrans1D3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D35B81E-A72F-4A54-8931-FCE9FA5DDD57}" type="pres">
      <dgm:prSet presAssocID="{E5BFE701-4F96-48AE-A6E7-404C4F138620}" presName="hierRoot2" presStyleCnt="0">
        <dgm:presLayoutVars>
          <dgm:hierBranch val="init"/>
        </dgm:presLayoutVars>
      </dgm:prSet>
      <dgm:spPr/>
    </dgm:pt>
    <dgm:pt modelId="{C8E01254-35DD-4B6E-B6D0-687D602A0620}" type="pres">
      <dgm:prSet presAssocID="{E5BFE701-4F96-48AE-A6E7-404C4F138620}" presName="rootComposite" presStyleCnt="0"/>
      <dgm:spPr/>
    </dgm:pt>
    <dgm:pt modelId="{9E215047-7067-4B2D-BD68-F9C3D7A6C4E3}" type="pres">
      <dgm:prSet presAssocID="{E5BFE701-4F96-48AE-A6E7-404C4F138620}" presName="rootText" presStyleLbl="node1" presStyleIdx="2" presStyleCnt="6" custLinFactNeighborX="-2828" custLinFactNeighborY="-240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CCC155-64AF-4B22-B787-871DEC25D180}" type="pres">
      <dgm:prSet presAssocID="{E5BFE701-4F96-48AE-A6E7-404C4F138620}" presName="titleText2" presStyleLbl="fgAcc1" presStyleIdx="2" presStyleCnt="6" custFlipVert="1" custFlipHor="0" custScaleX="5367" custScaleY="23459" custLinFactNeighborX="-19350" custLinFactNeighborY="-33265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313137-842C-48CA-9F61-8EDF654336D5}" type="pres">
      <dgm:prSet presAssocID="{E5BFE701-4F96-48AE-A6E7-404C4F138620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70562F0-5477-42AE-8DF1-DE4539F58F59}" type="pres">
      <dgm:prSet presAssocID="{E5BFE701-4F96-48AE-A6E7-404C4F138620}" presName="hierChild4" presStyleCnt="0"/>
      <dgm:spPr/>
    </dgm:pt>
    <dgm:pt modelId="{9B8D082B-24F2-4C27-AE85-2952CF787473}" type="pres">
      <dgm:prSet presAssocID="{E5BFE701-4F96-48AE-A6E7-404C4F138620}" presName="hierChild5" presStyleCnt="0"/>
      <dgm:spPr/>
    </dgm:pt>
    <dgm:pt modelId="{11091754-9073-42C6-812B-2D70675CABF4}" type="pres">
      <dgm:prSet presAssocID="{61BBFA0F-D057-47FB-9E81-360710F40409}" presName="Name37" presStyleLbl="parChTrans1D3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BB81E225-BCE7-479D-94F5-E0917EB64ED6}" type="pres">
      <dgm:prSet presAssocID="{48BED7FE-F444-4022-BC51-24729F4FBB1A}" presName="hierRoot2" presStyleCnt="0">
        <dgm:presLayoutVars>
          <dgm:hierBranch val="init"/>
        </dgm:presLayoutVars>
      </dgm:prSet>
      <dgm:spPr/>
    </dgm:pt>
    <dgm:pt modelId="{91182FE1-432E-40E7-A15C-351A39440482}" type="pres">
      <dgm:prSet presAssocID="{48BED7FE-F444-4022-BC51-24729F4FBB1A}" presName="rootComposite" presStyleCnt="0"/>
      <dgm:spPr/>
    </dgm:pt>
    <dgm:pt modelId="{EDE4E05C-19ED-4AA4-85F7-29FD634CE3EF}" type="pres">
      <dgm:prSet presAssocID="{48BED7FE-F444-4022-BC51-24729F4FBB1A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8E97A-6075-4DCF-865E-CA9C6A683F63}" type="pres">
      <dgm:prSet presAssocID="{48BED7FE-F444-4022-BC51-24729F4FBB1A}" presName="titleText2" presStyleLbl="fgAcc1" presStyleIdx="3" presStyleCnt="6" custFlipVert="1" custFlipHor="1" custScaleX="11475" custScaleY="24915" custLinFactNeighborX="-13929" custLinFactNeighborY="-2312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39176-4A49-4063-99E9-C938A25A8D81}" type="pres">
      <dgm:prSet presAssocID="{48BED7FE-F444-4022-BC51-24729F4FBB1A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0CCEE1E-73BD-4434-A602-93D051638AFE}" type="pres">
      <dgm:prSet presAssocID="{48BED7FE-F444-4022-BC51-24729F4FBB1A}" presName="hierChild4" presStyleCnt="0"/>
      <dgm:spPr/>
    </dgm:pt>
    <dgm:pt modelId="{9707B0B9-3315-4EE6-B1FD-41BF8B351CC2}" type="pres">
      <dgm:prSet presAssocID="{48BED7FE-F444-4022-BC51-24729F4FBB1A}" presName="hierChild5" presStyleCnt="0"/>
      <dgm:spPr/>
    </dgm:pt>
    <dgm:pt modelId="{6C1A7436-583A-4BAD-BC44-A2761A7E62AA}" type="pres">
      <dgm:prSet presAssocID="{0A82CF22-E008-4BF3-867C-1F583E0236AD}" presName="Name37" presStyleLbl="parChTrans1D3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7884761-00C0-453A-9BCA-D5FC4E19EAF4}" type="pres">
      <dgm:prSet presAssocID="{32E65E7C-32E0-4E1E-A579-24E74E28F416}" presName="hierRoot2" presStyleCnt="0">
        <dgm:presLayoutVars>
          <dgm:hierBranch val="init"/>
        </dgm:presLayoutVars>
      </dgm:prSet>
      <dgm:spPr/>
    </dgm:pt>
    <dgm:pt modelId="{44B2043A-F6AB-4986-98C2-59887C7396E0}" type="pres">
      <dgm:prSet presAssocID="{32E65E7C-32E0-4E1E-A579-24E74E28F416}" presName="rootComposite" presStyleCnt="0"/>
      <dgm:spPr/>
    </dgm:pt>
    <dgm:pt modelId="{1A2C3916-46C5-4408-B7DD-76DB20BE123F}" type="pres">
      <dgm:prSet presAssocID="{32E65E7C-32E0-4E1E-A579-24E74E28F416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8E126-9730-487A-B50A-79EB2294C172}" type="pres">
      <dgm:prSet presAssocID="{32E65E7C-32E0-4E1E-A579-24E74E28F416}" presName="titleText2" presStyleLbl="fgAcc1" presStyleIdx="4" presStyleCnt="6" custFlipVert="1" custFlipHor="1" custScaleX="3461" custScaleY="24915" custLinFactX="-100000" custLinFactY="-500000" custLinFactNeighborX="-166293" custLinFactNeighborY="-574023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A4499-03F3-421E-8AE9-F5D7B5D95701}" type="pres">
      <dgm:prSet presAssocID="{32E65E7C-32E0-4E1E-A579-24E74E28F416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AE9AC22-53D6-4401-8B43-ADADD0315CE0}" type="pres">
      <dgm:prSet presAssocID="{32E65E7C-32E0-4E1E-A579-24E74E28F416}" presName="hierChild4" presStyleCnt="0"/>
      <dgm:spPr/>
    </dgm:pt>
    <dgm:pt modelId="{825D4D47-B12C-48B2-B17A-10CFEF81CBB9}" type="pres">
      <dgm:prSet presAssocID="{32E65E7C-32E0-4E1E-A579-24E74E28F416}" presName="hierChild5" presStyleCnt="0"/>
      <dgm:spPr/>
    </dgm:pt>
    <dgm:pt modelId="{1C732D47-6D83-433F-8060-86090F4D0BD4}" type="pres">
      <dgm:prSet presAssocID="{D8714116-5DD6-45E6-ADD0-6C02C5F3D2D7}" presName="Name37" presStyleLbl="parChTrans1D3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BB0019EB-A400-4501-B243-9F7B4A297261}" type="pres">
      <dgm:prSet presAssocID="{9DC92F1B-E496-4822-BD8C-8F6FC2FCC8A9}" presName="hierRoot2" presStyleCnt="0">
        <dgm:presLayoutVars>
          <dgm:hierBranch val="init"/>
        </dgm:presLayoutVars>
      </dgm:prSet>
      <dgm:spPr/>
    </dgm:pt>
    <dgm:pt modelId="{CEABE172-9C79-422A-BAE7-9D5489F4BB15}" type="pres">
      <dgm:prSet presAssocID="{9DC92F1B-E496-4822-BD8C-8F6FC2FCC8A9}" presName="rootComposite" presStyleCnt="0"/>
      <dgm:spPr/>
    </dgm:pt>
    <dgm:pt modelId="{B2D87496-10FD-444F-A66E-A36489B72069}" type="pres">
      <dgm:prSet presAssocID="{9DC92F1B-E496-4822-BD8C-8F6FC2FCC8A9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46A596-2678-4632-A03B-80907C71D137}" type="pres">
      <dgm:prSet presAssocID="{9DC92F1B-E496-4822-BD8C-8F6FC2FCC8A9}" presName="titleText2" presStyleLbl="fgAcc1" presStyleIdx="5" presStyleCnt="6" custFlipVert="1" custFlipHor="1" custScaleX="3461" custScaleY="24915" custLinFactY="-315028" custLinFactNeighborX="-62857" custLinFactNeighborY="-400000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2B708F-C997-4EFA-9AC1-0FF6BE321BD2}" type="pres">
      <dgm:prSet presAssocID="{9DC92F1B-E496-4822-BD8C-8F6FC2FCC8A9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9CFD89E-F6DC-4071-89FB-922745A682B4}" type="pres">
      <dgm:prSet presAssocID="{9DC92F1B-E496-4822-BD8C-8F6FC2FCC8A9}" presName="hierChild4" presStyleCnt="0"/>
      <dgm:spPr/>
    </dgm:pt>
    <dgm:pt modelId="{F7833FDA-2326-4357-AF72-35B353A71D77}" type="pres">
      <dgm:prSet presAssocID="{9DC92F1B-E496-4822-BD8C-8F6FC2FCC8A9}" presName="hierChild5" presStyleCnt="0"/>
      <dgm:spPr/>
    </dgm:pt>
    <dgm:pt modelId="{235AD014-68C8-4CB9-8297-E35405412B43}" type="pres">
      <dgm:prSet presAssocID="{069CE87F-DAC7-45DD-93E5-30E1C6062875}" presName="hierChild5" presStyleCnt="0"/>
      <dgm:spPr/>
    </dgm:pt>
    <dgm:pt modelId="{F395EDDA-FAEA-4E83-922D-9648BF56CC56}" type="pres">
      <dgm:prSet presAssocID="{736EF312-FF51-43C3-A836-06797B848F2D}" presName="hierChild3" presStyleCnt="0"/>
      <dgm:spPr/>
    </dgm:pt>
  </dgm:ptLst>
  <dgm:cxnLst>
    <dgm:cxn modelId="{79752D57-FDCC-465C-A309-922A00640C05}" type="presOf" srcId="{336E7B6B-89C9-4392-B015-57F87473AB10}" destId="{60622D10-EEE4-4D11-B05D-21BD0B20BDAC}" srcOrd="0" destOrd="0" presId="urn:microsoft.com/office/officeart/2008/layout/NameandTitleOrganizationalChart"/>
    <dgm:cxn modelId="{8DFFF6B0-E588-456F-BD9C-1CD991444134}" type="presOf" srcId="{E5BFE701-4F96-48AE-A6E7-404C4F138620}" destId="{9E215047-7067-4B2D-BD68-F9C3D7A6C4E3}" srcOrd="0" destOrd="0" presId="urn:microsoft.com/office/officeart/2008/layout/NameandTitleOrganizationalChart"/>
    <dgm:cxn modelId="{EADC0FE3-A0D5-41A1-BE06-507C41E49A86}" srcId="{069CE87F-DAC7-45DD-93E5-30E1C6062875}" destId="{32E65E7C-32E0-4E1E-A579-24E74E28F416}" srcOrd="3" destOrd="0" parTransId="{0A82CF22-E008-4BF3-867C-1F583E0236AD}" sibTransId="{3FB90FE9-32B3-4C9E-8739-621AE1D4388D}"/>
    <dgm:cxn modelId="{5BA99C2B-F252-45E0-B23B-6C2E5F74C95B}" type="presOf" srcId="{736EF312-FF51-43C3-A836-06797B848F2D}" destId="{FFA8D830-30C1-4398-B306-3A2E47E73C47}" srcOrd="1" destOrd="0" presId="urn:microsoft.com/office/officeart/2008/layout/NameandTitleOrganizationalChart"/>
    <dgm:cxn modelId="{876DEFCC-243B-4BD8-A899-1723ECF4CB42}" type="presOf" srcId="{D8714116-5DD6-45E6-ADD0-6C02C5F3D2D7}" destId="{1C732D47-6D83-433F-8060-86090F4D0BD4}" srcOrd="0" destOrd="0" presId="urn:microsoft.com/office/officeart/2008/layout/NameandTitleOrganizationalChart"/>
    <dgm:cxn modelId="{7BDEA493-E4C0-4390-A5BE-1FA2BE289552}" type="presOf" srcId="{9AD2DDFD-5AF4-483C-AA59-22A353757E4E}" destId="{A0346BEC-93AE-48E4-94F6-9CD418C3A526}" srcOrd="0" destOrd="0" presId="urn:microsoft.com/office/officeart/2008/layout/NameandTitleOrganizationalChart"/>
    <dgm:cxn modelId="{702153A6-7838-454A-A756-FE9968A23504}" srcId="{069CE87F-DAC7-45DD-93E5-30E1C6062875}" destId="{E5BFE701-4F96-48AE-A6E7-404C4F138620}" srcOrd="1" destOrd="0" parTransId="{01B2C32F-DFF3-474D-9EC7-DEB78B762251}" sibTransId="{124E3270-3A18-47A2-A627-021A58E5FA64}"/>
    <dgm:cxn modelId="{5C035467-E090-48EB-8090-1A86B219D79F}" type="presOf" srcId="{E5BFE701-4F96-48AE-A6E7-404C4F138620}" destId="{6A313137-842C-48CA-9F61-8EDF654336D5}" srcOrd="1" destOrd="0" presId="urn:microsoft.com/office/officeart/2008/layout/NameandTitleOrganizationalChart"/>
    <dgm:cxn modelId="{F0F11517-6954-4D73-B881-B4BC92CF6E58}" srcId="{069CE87F-DAC7-45DD-93E5-30E1C6062875}" destId="{48BED7FE-F444-4022-BC51-24729F4FBB1A}" srcOrd="2" destOrd="0" parTransId="{61BBFA0F-D057-47FB-9E81-360710F40409}" sibTransId="{B8D6FDD3-09AE-4B7B-AAC3-F873ECCDCFD2}"/>
    <dgm:cxn modelId="{76FF3B47-342E-4C0F-903D-02D6D3849C4A}" type="presOf" srcId="{736EF312-FF51-43C3-A836-06797B848F2D}" destId="{6A52AB3A-4BE6-4B4A-A543-67CBEDAF5DB8}" srcOrd="0" destOrd="0" presId="urn:microsoft.com/office/officeart/2008/layout/NameandTitleOrganizationalChart"/>
    <dgm:cxn modelId="{7E3CE0FF-8510-405D-8368-8334B1AF3938}" type="presOf" srcId="{069CE87F-DAC7-45DD-93E5-30E1C6062875}" destId="{8DC99CDB-26B0-49F2-88F6-ACD18136E9FF}" srcOrd="0" destOrd="0" presId="urn:microsoft.com/office/officeart/2008/layout/NameandTitleOrganizationalChart"/>
    <dgm:cxn modelId="{952CEF58-63A1-4524-9950-D9955B2BB63C}" type="presOf" srcId="{9AD2DDFD-5AF4-483C-AA59-22A353757E4E}" destId="{6D5A130F-E4D6-46FF-9305-5A7BEE7982F0}" srcOrd="1" destOrd="0" presId="urn:microsoft.com/office/officeart/2008/layout/NameandTitleOrganizationalChart"/>
    <dgm:cxn modelId="{3CBB2947-C2B2-471A-9280-44679093B3F7}" srcId="{736EF312-FF51-43C3-A836-06797B848F2D}" destId="{069CE87F-DAC7-45DD-93E5-30E1C6062875}" srcOrd="0" destOrd="0" parTransId="{264801DA-31F6-4687-B299-7E33539717E1}" sibTransId="{B07D8DB4-5DFD-4C35-A38D-A575A24E15D9}"/>
    <dgm:cxn modelId="{944FA088-F17B-4390-AB6B-F96A93185DFA}" type="presOf" srcId="{9DC92F1B-E496-4822-BD8C-8F6FC2FCC8A9}" destId="{B2D87496-10FD-444F-A66E-A36489B72069}" srcOrd="0" destOrd="0" presId="urn:microsoft.com/office/officeart/2008/layout/NameandTitleOrganizationalChart"/>
    <dgm:cxn modelId="{EB0EDA23-58B3-4AC1-99E0-AF3590F0A125}" type="presOf" srcId="{48BED7FE-F444-4022-BC51-24729F4FBB1A}" destId="{EDE4E05C-19ED-4AA4-85F7-29FD634CE3EF}" srcOrd="0" destOrd="0" presId="urn:microsoft.com/office/officeart/2008/layout/NameandTitleOrganizationalChart"/>
    <dgm:cxn modelId="{15F40FF3-CC43-443E-B904-15435DEB410D}" type="presOf" srcId="{B07D8DB4-5DFD-4C35-A38D-A575A24E15D9}" destId="{1A7A532A-B67F-4DD0-98D1-E434AAD3351D}" srcOrd="0" destOrd="0" presId="urn:microsoft.com/office/officeart/2008/layout/NameandTitleOrganizationalChart"/>
    <dgm:cxn modelId="{71BA7E0F-3837-44B5-A6FA-394330FC8B0E}" type="presOf" srcId="{B8D6FDD3-09AE-4B7B-AAC3-F873ECCDCFD2}" destId="{1698E97A-6075-4DCF-865E-CA9C6A683F63}" srcOrd="0" destOrd="0" presId="urn:microsoft.com/office/officeart/2008/layout/NameandTitleOrganizationalChart"/>
    <dgm:cxn modelId="{19D08C11-DD89-4F35-83F5-80769499AA27}" type="presOf" srcId="{264801DA-31F6-4687-B299-7E33539717E1}" destId="{B7545457-612D-45D3-8639-E2E8BBE3B7B9}" srcOrd="0" destOrd="0" presId="urn:microsoft.com/office/officeart/2008/layout/NameandTitleOrganizationalChart"/>
    <dgm:cxn modelId="{B64C0121-4241-47B0-B98A-3F6608648D4E}" type="presOf" srcId="{83332AFB-727C-49FD-AEC4-A02AB9A6FA09}" destId="{0F46A596-2678-4632-A03B-80907C71D137}" srcOrd="0" destOrd="0" presId="urn:microsoft.com/office/officeart/2008/layout/NameandTitleOrganizationalChart"/>
    <dgm:cxn modelId="{10181502-FF31-4BFB-A6AF-CBB78F90336F}" type="presOf" srcId="{32E65E7C-32E0-4E1E-A579-24E74E28F416}" destId="{A14A4499-03F3-421E-8AE9-F5D7B5D95701}" srcOrd="1" destOrd="0" presId="urn:microsoft.com/office/officeart/2008/layout/NameandTitleOrganizationalChart"/>
    <dgm:cxn modelId="{683503C2-5570-4C57-82C9-A17704160CED}" type="presOf" srcId="{3FB90FE9-32B3-4C9E-8739-621AE1D4388D}" destId="{6C18E126-9730-487A-B50A-79EB2294C172}" srcOrd="0" destOrd="0" presId="urn:microsoft.com/office/officeart/2008/layout/NameandTitleOrganizationalChart"/>
    <dgm:cxn modelId="{E6147FFF-E84A-4FF2-8472-8235F97081E9}" srcId="{3F6DF0FC-4E2C-4E3B-A70F-AF3DCF76E6CB}" destId="{736EF312-FF51-43C3-A836-06797B848F2D}" srcOrd="0" destOrd="0" parTransId="{AAA968FA-D425-418F-8C3B-CCDAD8279144}" sibTransId="{9DCFDD68-5997-4686-B343-3AC46AD721CB}"/>
    <dgm:cxn modelId="{CD6BB1C0-7150-4547-9130-CB77425FCBF8}" type="presOf" srcId="{32E65E7C-32E0-4E1E-A579-24E74E28F416}" destId="{1A2C3916-46C5-4408-B7DD-76DB20BE123F}" srcOrd="0" destOrd="0" presId="urn:microsoft.com/office/officeart/2008/layout/NameandTitleOrganizationalChart"/>
    <dgm:cxn modelId="{40EB3586-9915-490D-BF77-C45DAF88734C}" type="presOf" srcId="{61BBFA0F-D057-47FB-9E81-360710F40409}" destId="{11091754-9073-42C6-812B-2D70675CABF4}" srcOrd="0" destOrd="0" presId="urn:microsoft.com/office/officeart/2008/layout/NameandTitleOrganizationalChart"/>
    <dgm:cxn modelId="{5DD5CD26-82C0-4BD9-9B9C-71E0976A5D96}" srcId="{069CE87F-DAC7-45DD-93E5-30E1C6062875}" destId="{9DC92F1B-E496-4822-BD8C-8F6FC2FCC8A9}" srcOrd="4" destOrd="0" parTransId="{D8714116-5DD6-45E6-ADD0-6C02C5F3D2D7}" sibTransId="{83332AFB-727C-49FD-AEC4-A02AB9A6FA09}"/>
    <dgm:cxn modelId="{0147F5A5-82DB-4144-959C-47E7320E6ECF}" type="presOf" srcId="{48BED7FE-F444-4022-BC51-24729F4FBB1A}" destId="{7F139176-4A49-4063-99E9-C938A25A8D81}" srcOrd="1" destOrd="0" presId="urn:microsoft.com/office/officeart/2008/layout/NameandTitleOrganizationalChart"/>
    <dgm:cxn modelId="{FDE7FEAF-5EC5-4116-80C1-17AC8A577056}" srcId="{069CE87F-DAC7-45DD-93E5-30E1C6062875}" destId="{9AD2DDFD-5AF4-483C-AA59-22A353757E4E}" srcOrd="0" destOrd="0" parTransId="{336E7B6B-89C9-4392-B015-57F87473AB10}" sibTransId="{AFC24A66-D915-4BC0-8652-9E9820D1E6A5}"/>
    <dgm:cxn modelId="{F94C01D0-9CFA-4194-A2D8-B6339F89E181}" type="presOf" srcId="{124E3270-3A18-47A2-A627-021A58E5FA64}" destId="{74CCC155-64AF-4B22-B787-871DEC25D180}" srcOrd="0" destOrd="0" presId="urn:microsoft.com/office/officeart/2008/layout/NameandTitleOrganizationalChart"/>
    <dgm:cxn modelId="{ADE1CC0F-14AD-4251-B62A-AB749AE0CF54}" type="presOf" srcId="{01B2C32F-DFF3-474D-9EC7-DEB78B762251}" destId="{51F46FDB-E6BC-4CD1-BE0D-CC3715B3CDAF}" srcOrd="0" destOrd="0" presId="urn:microsoft.com/office/officeart/2008/layout/NameandTitleOrganizationalChart"/>
    <dgm:cxn modelId="{BB90E3BE-FC10-4616-8985-4CF757A3E7E0}" type="presOf" srcId="{3F6DF0FC-4E2C-4E3B-A70F-AF3DCF76E6CB}" destId="{6BE63DB4-E0DF-445C-9F49-8328B2753F73}" srcOrd="0" destOrd="0" presId="urn:microsoft.com/office/officeart/2008/layout/NameandTitleOrganizationalChart"/>
    <dgm:cxn modelId="{D57156A0-7497-4117-B4A3-F0A9EE6D0271}" type="presOf" srcId="{9DC92F1B-E496-4822-BD8C-8F6FC2FCC8A9}" destId="{142B708F-C997-4EFA-9AC1-0FF6BE321BD2}" srcOrd="1" destOrd="0" presId="urn:microsoft.com/office/officeart/2008/layout/NameandTitleOrganizationalChart"/>
    <dgm:cxn modelId="{5CA9D9AE-D4EE-4F3E-9FF6-A246753B74A8}" type="presOf" srcId="{069CE87F-DAC7-45DD-93E5-30E1C6062875}" destId="{A4AD93F6-A529-44B6-BE43-E9F6D38240F5}" srcOrd="1" destOrd="0" presId="urn:microsoft.com/office/officeart/2008/layout/NameandTitleOrganizationalChart"/>
    <dgm:cxn modelId="{74FCAE94-16E6-4338-8948-581358E6E43E}" type="presOf" srcId="{0A82CF22-E008-4BF3-867C-1F583E0236AD}" destId="{6C1A7436-583A-4BAD-BC44-A2761A7E62AA}" srcOrd="0" destOrd="0" presId="urn:microsoft.com/office/officeart/2008/layout/NameandTitleOrganizationalChart"/>
    <dgm:cxn modelId="{E8EC650E-48AF-4DD4-96DF-C795493DCBF9}" type="presOf" srcId="{AFC24A66-D915-4BC0-8652-9E9820D1E6A5}" destId="{F20DED17-7C23-429B-BEB7-831742B89275}" srcOrd="0" destOrd="0" presId="urn:microsoft.com/office/officeart/2008/layout/NameandTitleOrganizationalChart"/>
    <dgm:cxn modelId="{41EF7EAE-C618-41CE-8672-8EC6C6D7A2DD}" type="presOf" srcId="{9DCFDD68-5997-4686-B343-3AC46AD721CB}" destId="{0E5DF4B2-C617-45AA-91EB-1300F4019E67}" srcOrd="0" destOrd="0" presId="urn:microsoft.com/office/officeart/2008/layout/NameandTitleOrganizationalChart"/>
    <dgm:cxn modelId="{14D0A867-31CC-46FC-8EC4-4265859E2E58}" type="presParOf" srcId="{6BE63DB4-E0DF-445C-9F49-8328B2753F73}" destId="{D967FD25-FC70-4097-9403-95C1AFE3EB2F}" srcOrd="0" destOrd="0" presId="urn:microsoft.com/office/officeart/2008/layout/NameandTitleOrganizationalChart"/>
    <dgm:cxn modelId="{93D1F4B9-164E-4F92-AE7D-FD8ABCBDCE1E}" type="presParOf" srcId="{D967FD25-FC70-4097-9403-95C1AFE3EB2F}" destId="{73EC4E72-305E-4B56-8172-0AE74E05D9E8}" srcOrd="0" destOrd="0" presId="urn:microsoft.com/office/officeart/2008/layout/NameandTitleOrganizationalChart"/>
    <dgm:cxn modelId="{4552EF56-F395-48E4-A6A6-741851C44BE5}" type="presParOf" srcId="{73EC4E72-305E-4B56-8172-0AE74E05D9E8}" destId="{6A52AB3A-4BE6-4B4A-A543-67CBEDAF5DB8}" srcOrd="0" destOrd="0" presId="urn:microsoft.com/office/officeart/2008/layout/NameandTitleOrganizationalChart"/>
    <dgm:cxn modelId="{02A79492-4128-4260-981F-2DB6C50B6B56}" type="presParOf" srcId="{73EC4E72-305E-4B56-8172-0AE74E05D9E8}" destId="{0E5DF4B2-C617-45AA-91EB-1300F4019E67}" srcOrd="1" destOrd="0" presId="urn:microsoft.com/office/officeart/2008/layout/NameandTitleOrganizationalChart"/>
    <dgm:cxn modelId="{2C9ACFC3-F01E-4EFB-8338-7BA6EA28F86E}" type="presParOf" srcId="{73EC4E72-305E-4B56-8172-0AE74E05D9E8}" destId="{FFA8D830-30C1-4398-B306-3A2E47E73C47}" srcOrd="2" destOrd="0" presId="urn:microsoft.com/office/officeart/2008/layout/NameandTitleOrganizationalChart"/>
    <dgm:cxn modelId="{A6F468B7-75DD-49F9-B913-80AC16CE23C2}" type="presParOf" srcId="{D967FD25-FC70-4097-9403-95C1AFE3EB2F}" destId="{E16444CD-960B-49E9-9325-29A2A1E1CDFA}" srcOrd="1" destOrd="0" presId="urn:microsoft.com/office/officeart/2008/layout/NameandTitleOrganizationalChart"/>
    <dgm:cxn modelId="{6B1C1778-D919-481A-8E8F-157FE8B1961F}" type="presParOf" srcId="{E16444CD-960B-49E9-9325-29A2A1E1CDFA}" destId="{B7545457-612D-45D3-8639-E2E8BBE3B7B9}" srcOrd="0" destOrd="0" presId="urn:microsoft.com/office/officeart/2008/layout/NameandTitleOrganizationalChart"/>
    <dgm:cxn modelId="{CEAF3FDC-7CC3-42DC-AACA-316CB0A29CCB}" type="presParOf" srcId="{E16444CD-960B-49E9-9325-29A2A1E1CDFA}" destId="{DF0E3D7A-D5B3-4719-945C-8E551E171266}" srcOrd="1" destOrd="0" presId="urn:microsoft.com/office/officeart/2008/layout/NameandTitleOrganizationalChart"/>
    <dgm:cxn modelId="{BA396DBB-3591-4410-9125-B49F847A3871}" type="presParOf" srcId="{DF0E3D7A-D5B3-4719-945C-8E551E171266}" destId="{EE65EDD6-BD78-4C5A-BACC-F6E800A5691D}" srcOrd="0" destOrd="0" presId="urn:microsoft.com/office/officeart/2008/layout/NameandTitleOrganizationalChart"/>
    <dgm:cxn modelId="{1CA29DC5-BC7E-44B2-B437-F6D842DD6547}" type="presParOf" srcId="{EE65EDD6-BD78-4C5A-BACC-F6E800A5691D}" destId="{8DC99CDB-26B0-49F2-88F6-ACD18136E9FF}" srcOrd="0" destOrd="0" presId="urn:microsoft.com/office/officeart/2008/layout/NameandTitleOrganizationalChart"/>
    <dgm:cxn modelId="{7AC47300-9397-4C22-A0AB-F468B600B228}" type="presParOf" srcId="{EE65EDD6-BD78-4C5A-BACC-F6E800A5691D}" destId="{1A7A532A-B67F-4DD0-98D1-E434AAD3351D}" srcOrd="1" destOrd="0" presId="urn:microsoft.com/office/officeart/2008/layout/NameandTitleOrganizationalChart"/>
    <dgm:cxn modelId="{6C9A967E-42BF-4A72-98E8-1B48B75497A1}" type="presParOf" srcId="{EE65EDD6-BD78-4C5A-BACC-F6E800A5691D}" destId="{A4AD93F6-A529-44B6-BE43-E9F6D38240F5}" srcOrd="2" destOrd="0" presId="urn:microsoft.com/office/officeart/2008/layout/NameandTitleOrganizationalChart"/>
    <dgm:cxn modelId="{634683DD-9117-444D-A164-8A22CB5503BD}" type="presParOf" srcId="{DF0E3D7A-D5B3-4719-945C-8E551E171266}" destId="{64FEEEF7-B831-4689-88EA-79B2C31D923B}" srcOrd="1" destOrd="0" presId="urn:microsoft.com/office/officeart/2008/layout/NameandTitleOrganizationalChart"/>
    <dgm:cxn modelId="{624ACF71-83C5-456C-9414-8983D495DE77}" type="presParOf" srcId="{64FEEEF7-B831-4689-88EA-79B2C31D923B}" destId="{60622D10-EEE4-4D11-B05D-21BD0B20BDAC}" srcOrd="0" destOrd="0" presId="urn:microsoft.com/office/officeart/2008/layout/NameandTitleOrganizationalChart"/>
    <dgm:cxn modelId="{A3D78363-1153-4511-AC5C-8BC03CB45F48}" type="presParOf" srcId="{64FEEEF7-B831-4689-88EA-79B2C31D923B}" destId="{043E4F09-AD72-4744-BC14-B319167DB55B}" srcOrd="1" destOrd="0" presId="urn:microsoft.com/office/officeart/2008/layout/NameandTitleOrganizationalChart"/>
    <dgm:cxn modelId="{CA91422F-5FAF-456D-8577-6458F9D1A76C}" type="presParOf" srcId="{043E4F09-AD72-4744-BC14-B319167DB55B}" destId="{459D18E5-7A1E-403D-AAC4-E3BF097BB744}" srcOrd="0" destOrd="0" presId="urn:microsoft.com/office/officeart/2008/layout/NameandTitleOrganizationalChart"/>
    <dgm:cxn modelId="{BF8D0E00-CB8B-4B3F-84BD-C40C29D77E57}" type="presParOf" srcId="{459D18E5-7A1E-403D-AAC4-E3BF097BB744}" destId="{A0346BEC-93AE-48E4-94F6-9CD418C3A526}" srcOrd="0" destOrd="0" presId="urn:microsoft.com/office/officeart/2008/layout/NameandTitleOrganizationalChart"/>
    <dgm:cxn modelId="{4E4D249E-F8A1-4498-AF01-DC4712E56B80}" type="presParOf" srcId="{459D18E5-7A1E-403D-AAC4-E3BF097BB744}" destId="{F20DED17-7C23-429B-BEB7-831742B89275}" srcOrd="1" destOrd="0" presId="urn:microsoft.com/office/officeart/2008/layout/NameandTitleOrganizationalChart"/>
    <dgm:cxn modelId="{7AC32334-FE17-464F-AF65-4EEA95F3D004}" type="presParOf" srcId="{459D18E5-7A1E-403D-AAC4-E3BF097BB744}" destId="{6D5A130F-E4D6-46FF-9305-5A7BEE7982F0}" srcOrd="2" destOrd="0" presId="urn:microsoft.com/office/officeart/2008/layout/NameandTitleOrganizationalChart"/>
    <dgm:cxn modelId="{C9BD17DA-0F88-4D01-90C8-3C29E4A6855F}" type="presParOf" srcId="{043E4F09-AD72-4744-BC14-B319167DB55B}" destId="{CF5FA405-6B86-4E93-8DD8-A51E02C9ECAC}" srcOrd="1" destOrd="0" presId="urn:microsoft.com/office/officeart/2008/layout/NameandTitleOrganizationalChart"/>
    <dgm:cxn modelId="{7D19A062-43AE-4F85-8075-579348A30756}" type="presParOf" srcId="{043E4F09-AD72-4744-BC14-B319167DB55B}" destId="{D08041FC-A842-45A9-921E-13D011C83F0D}" srcOrd="2" destOrd="0" presId="urn:microsoft.com/office/officeart/2008/layout/NameandTitleOrganizationalChart"/>
    <dgm:cxn modelId="{D2F99BA5-FF46-4E5A-9684-254857EEDF20}" type="presParOf" srcId="{64FEEEF7-B831-4689-88EA-79B2C31D923B}" destId="{51F46FDB-E6BC-4CD1-BE0D-CC3715B3CDAF}" srcOrd="2" destOrd="0" presId="urn:microsoft.com/office/officeart/2008/layout/NameandTitleOrganizationalChart"/>
    <dgm:cxn modelId="{9B2B9BB8-5389-4C82-8F41-AE272551F99A}" type="presParOf" srcId="{64FEEEF7-B831-4689-88EA-79B2C31D923B}" destId="{1D35B81E-A72F-4A54-8931-FCE9FA5DDD57}" srcOrd="3" destOrd="0" presId="urn:microsoft.com/office/officeart/2008/layout/NameandTitleOrganizationalChart"/>
    <dgm:cxn modelId="{2E253F82-08FF-47A0-98B4-B0F0F7B2BD4D}" type="presParOf" srcId="{1D35B81E-A72F-4A54-8931-FCE9FA5DDD57}" destId="{C8E01254-35DD-4B6E-B6D0-687D602A0620}" srcOrd="0" destOrd="0" presId="urn:microsoft.com/office/officeart/2008/layout/NameandTitleOrganizationalChart"/>
    <dgm:cxn modelId="{E6DDD0BD-4EB3-433E-97A6-568601488542}" type="presParOf" srcId="{C8E01254-35DD-4B6E-B6D0-687D602A0620}" destId="{9E215047-7067-4B2D-BD68-F9C3D7A6C4E3}" srcOrd="0" destOrd="0" presId="urn:microsoft.com/office/officeart/2008/layout/NameandTitleOrganizationalChart"/>
    <dgm:cxn modelId="{A3D7306E-13D4-4D01-81E3-A5E7B7A77CA3}" type="presParOf" srcId="{C8E01254-35DD-4B6E-B6D0-687D602A0620}" destId="{74CCC155-64AF-4B22-B787-871DEC25D180}" srcOrd="1" destOrd="0" presId="urn:microsoft.com/office/officeart/2008/layout/NameandTitleOrganizationalChart"/>
    <dgm:cxn modelId="{76462A3A-9D3C-4A7D-93DF-600843A6D34E}" type="presParOf" srcId="{C8E01254-35DD-4B6E-B6D0-687D602A0620}" destId="{6A313137-842C-48CA-9F61-8EDF654336D5}" srcOrd="2" destOrd="0" presId="urn:microsoft.com/office/officeart/2008/layout/NameandTitleOrganizationalChart"/>
    <dgm:cxn modelId="{EA905FA4-1FE4-47BA-B761-2B66A852A603}" type="presParOf" srcId="{1D35B81E-A72F-4A54-8931-FCE9FA5DDD57}" destId="{570562F0-5477-42AE-8DF1-DE4539F58F59}" srcOrd="1" destOrd="0" presId="urn:microsoft.com/office/officeart/2008/layout/NameandTitleOrganizationalChart"/>
    <dgm:cxn modelId="{0B3F7637-E788-49CB-BA53-4D46CD78BC4D}" type="presParOf" srcId="{1D35B81E-A72F-4A54-8931-FCE9FA5DDD57}" destId="{9B8D082B-24F2-4C27-AE85-2952CF787473}" srcOrd="2" destOrd="0" presId="urn:microsoft.com/office/officeart/2008/layout/NameandTitleOrganizationalChart"/>
    <dgm:cxn modelId="{F5FA99A8-F02A-4310-AC69-F017836CBC27}" type="presParOf" srcId="{64FEEEF7-B831-4689-88EA-79B2C31D923B}" destId="{11091754-9073-42C6-812B-2D70675CABF4}" srcOrd="4" destOrd="0" presId="urn:microsoft.com/office/officeart/2008/layout/NameandTitleOrganizationalChart"/>
    <dgm:cxn modelId="{3777DCD5-9D71-47E2-9F7F-959141B80F05}" type="presParOf" srcId="{64FEEEF7-B831-4689-88EA-79B2C31D923B}" destId="{BB81E225-BCE7-479D-94F5-E0917EB64ED6}" srcOrd="5" destOrd="0" presId="urn:microsoft.com/office/officeart/2008/layout/NameandTitleOrganizationalChart"/>
    <dgm:cxn modelId="{B850B8BE-9363-4EA6-A93F-BCCC6C4761F9}" type="presParOf" srcId="{BB81E225-BCE7-479D-94F5-E0917EB64ED6}" destId="{91182FE1-432E-40E7-A15C-351A39440482}" srcOrd="0" destOrd="0" presId="urn:microsoft.com/office/officeart/2008/layout/NameandTitleOrganizationalChart"/>
    <dgm:cxn modelId="{22CFA4C1-ED30-4A73-A4EE-5C2C1E6DD068}" type="presParOf" srcId="{91182FE1-432E-40E7-A15C-351A39440482}" destId="{EDE4E05C-19ED-4AA4-85F7-29FD634CE3EF}" srcOrd="0" destOrd="0" presId="urn:microsoft.com/office/officeart/2008/layout/NameandTitleOrganizationalChart"/>
    <dgm:cxn modelId="{0F6BDFB6-2B2E-49EA-BDCA-4D5E3AC9CEA8}" type="presParOf" srcId="{91182FE1-432E-40E7-A15C-351A39440482}" destId="{1698E97A-6075-4DCF-865E-CA9C6A683F63}" srcOrd="1" destOrd="0" presId="urn:microsoft.com/office/officeart/2008/layout/NameandTitleOrganizationalChart"/>
    <dgm:cxn modelId="{C6DCAE10-E9ED-453D-B3A8-153B139681A8}" type="presParOf" srcId="{91182FE1-432E-40E7-A15C-351A39440482}" destId="{7F139176-4A49-4063-99E9-C938A25A8D81}" srcOrd="2" destOrd="0" presId="urn:microsoft.com/office/officeart/2008/layout/NameandTitleOrganizationalChart"/>
    <dgm:cxn modelId="{567E753E-6916-44C9-850E-F47F6B25650A}" type="presParOf" srcId="{BB81E225-BCE7-479D-94F5-E0917EB64ED6}" destId="{C0CCEE1E-73BD-4434-A602-93D051638AFE}" srcOrd="1" destOrd="0" presId="urn:microsoft.com/office/officeart/2008/layout/NameandTitleOrganizationalChart"/>
    <dgm:cxn modelId="{C4BEC4A3-441D-49F8-97D0-D13F1179E33B}" type="presParOf" srcId="{BB81E225-BCE7-479D-94F5-E0917EB64ED6}" destId="{9707B0B9-3315-4EE6-B1FD-41BF8B351CC2}" srcOrd="2" destOrd="0" presId="urn:microsoft.com/office/officeart/2008/layout/NameandTitleOrganizationalChart"/>
    <dgm:cxn modelId="{D018969F-9AE4-4762-AE2A-9234FD413DC3}" type="presParOf" srcId="{64FEEEF7-B831-4689-88EA-79B2C31D923B}" destId="{6C1A7436-583A-4BAD-BC44-A2761A7E62AA}" srcOrd="6" destOrd="0" presId="urn:microsoft.com/office/officeart/2008/layout/NameandTitleOrganizationalChart"/>
    <dgm:cxn modelId="{1946521A-F6E0-4DFE-8D21-8EEB5B6DC79C}" type="presParOf" srcId="{64FEEEF7-B831-4689-88EA-79B2C31D923B}" destId="{17884761-00C0-453A-9BCA-D5FC4E19EAF4}" srcOrd="7" destOrd="0" presId="urn:microsoft.com/office/officeart/2008/layout/NameandTitleOrganizationalChart"/>
    <dgm:cxn modelId="{91BA31B4-6AE7-43D8-A7CC-5E89C9AA110C}" type="presParOf" srcId="{17884761-00C0-453A-9BCA-D5FC4E19EAF4}" destId="{44B2043A-F6AB-4986-98C2-59887C7396E0}" srcOrd="0" destOrd="0" presId="urn:microsoft.com/office/officeart/2008/layout/NameandTitleOrganizationalChart"/>
    <dgm:cxn modelId="{F6D5DBAA-74D6-4ED5-989D-918BB2FB71E1}" type="presParOf" srcId="{44B2043A-F6AB-4986-98C2-59887C7396E0}" destId="{1A2C3916-46C5-4408-B7DD-76DB20BE123F}" srcOrd="0" destOrd="0" presId="urn:microsoft.com/office/officeart/2008/layout/NameandTitleOrganizationalChart"/>
    <dgm:cxn modelId="{1065F9EE-4018-4C8F-AE77-FE5423A354BD}" type="presParOf" srcId="{44B2043A-F6AB-4986-98C2-59887C7396E0}" destId="{6C18E126-9730-487A-B50A-79EB2294C172}" srcOrd="1" destOrd="0" presId="urn:microsoft.com/office/officeart/2008/layout/NameandTitleOrganizationalChart"/>
    <dgm:cxn modelId="{C5046901-A7D1-478B-81CE-6C55E0F8326B}" type="presParOf" srcId="{44B2043A-F6AB-4986-98C2-59887C7396E0}" destId="{A14A4499-03F3-421E-8AE9-F5D7B5D95701}" srcOrd="2" destOrd="0" presId="urn:microsoft.com/office/officeart/2008/layout/NameandTitleOrganizationalChart"/>
    <dgm:cxn modelId="{B903A45D-C38F-4708-B065-E06349509372}" type="presParOf" srcId="{17884761-00C0-453A-9BCA-D5FC4E19EAF4}" destId="{5AE9AC22-53D6-4401-8B43-ADADD0315CE0}" srcOrd="1" destOrd="0" presId="urn:microsoft.com/office/officeart/2008/layout/NameandTitleOrganizationalChart"/>
    <dgm:cxn modelId="{C1D110CC-7CF7-4615-9FDC-D8AB54E2110E}" type="presParOf" srcId="{17884761-00C0-453A-9BCA-D5FC4E19EAF4}" destId="{825D4D47-B12C-48B2-B17A-10CFEF81CBB9}" srcOrd="2" destOrd="0" presId="urn:microsoft.com/office/officeart/2008/layout/NameandTitleOrganizationalChart"/>
    <dgm:cxn modelId="{DA03217D-5FED-47E3-BED3-EF2B0E51ED7C}" type="presParOf" srcId="{64FEEEF7-B831-4689-88EA-79B2C31D923B}" destId="{1C732D47-6D83-433F-8060-86090F4D0BD4}" srcOrd="8" destOrd="0" presId="urn:microsoft.com/office/officeart/2008/layout/NameandTitleOrganizationalChart"/>
    <dgm:cxn modelId="{45EBF7F5-0A83-484A-A20F-D5BF7832C6DD}" type="presParOf" srcId="{64FEEEF7-B831-4689-88EA-79B2C31D923B}" destId="{BB0019EB-A400-4501-B243-9F7B4A297261}" srcOrd="9" destOrd="0" presId="urn:microsoft.com/office/officeart/2008/layout/NameandTitleOrganizationalChart"/>
    <dgm:cxn modelId="{0611C478-D95B-4296-90A0-68B1C7CC443B}" type="presParOf" srcId="{BB0019EB-A400-4501-B243-9F7B4A297261}" destId="{CEABE172-9C79-422A-BAE7-9D5489F4BB15}" srcOrd="0" destOrd="0" presId="urn:microsoft.com/office/officeart/2008/layout/NameandTitleOrganizationalChart"/>
    <dgm:cxn modelId="{36B6943D-C789-4D61-9D9E-03CE8275A6E7}" type="presParOf" srcId="{CEABE172-9C79-422A-BAE7-9D5489F4BB15}" destId="{B2D87496-10FD-444F-A66E-A36489B72069}" srcOrd="0" destOrd="0" presId="urn:microsoft.com/office/officeart/2008/layout/NameandTitleOrganizationalChart"/>
    <dgm:cxn modelId="{2D89391A-D9AD-4D1C-8C2C-4DDBAE10EDEE}" type="presParOf" srcId="{CEABE172-9C79-422A-BAE7-9D5489F4BB15}" destId="{0F46A596-2678-4632-A03B-80907C71D137}" srcOrd="1" destOrd="0" presId="urn:microsoft.com/office/officeart/2008/layout/NameandTitleOrganizationalChart"/>
    <dgm:cxn modelId="{C0D1C837-B125-414E-9D69-77B771C8D9BB}" type="presParOf" srcId="{CEABE172-9C79-422A-BAE7-9D5489F4BB15}" destId="{142B708F-C997-4EFA-9AC1-0FF6BE321BD2}" srcOrd="2" destOrd="0" presId="urn:microsoft.com/office/officeart/2008/layout/NameandTitleOrganizationalChart"/>
    <dgm:cxn modelId="{5D312482-C8E9-4A80-852F-2D84AD95AC54}" type="presParOf" srcId="{BB0019EB-A400-4501-B243-9F7B4A297261}" destId="{69CFD89E-F6DC-4071-89FB-922745A682B4}" srcOrd="1" destOrd="0" presId="urn:microsoft.com/office/officeart/2008/layout/NameandTitleOrganizationalChart"/>
    <dgm:cxn modelId="{922D1F0C-3484-4781-BD82-55FBE6E2C4F8}" type="presParOf" srcId="{BB0019EB-A400-4501-B243-9F7B4A297261}" destId="{F7833FDA-2326-4357-AF72-35B353A71D77}" srcOrd="2" destOrd="0" presId="urn:microsoft.com/office/officeart/2008/layout/NameandTitleOrganizationalChart"/>
    <dgm:cxn modelId="{CECA6AA6-3D2D-49A1-BB1D-0452263D7840}" type="presParOf" srcId="{DF0E3D7A-D5B3-4719-945C-8E551E171266}" destId="{235AD014-68C8-4CB9-8297-E35405412B43}" srcOrd="2" destOrd="0" presId="urn:microsoft.com/office/officeart/2008/layout/NameandTitleOrganizationalChart"/>
    <dgm:cxn modelId="{37C4FDF9-8BC1-4A21-AC4C-66872C0171FE}" type="presParOf" srcId="{D967FD25-FC70-4097-9403-95C1AFE3EB2F}" destId="{F395EDDA-FAEA-4E83-922D-9648BF56C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DF0FC-4E2C-4E3B-A70F-AF3DCF76E6C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EF312-FF51-43C3-A836-06797B848F2D}">
      <dgm:prSet phldrT="[텍스트]" custT="1"/>
      <dgm:spPr/>
      <dgm:t>
        <a:bodyPr/>
        <a:lstStyle/>
        <a:p>
          <a:r>
            <a:rPr lang="ko-KR" altLang="en-US" sz="1800" dirty="0" smtClean="0"/>
            <a:t>사람</a:t>
          </a:r>
          <a:endParaRPr lang="en-US" sz="1800" dirty="0"/>
        </a:p>
      </dgm:t>
    </dgm:pt>
    <dgm:pt modelId="{AAA968FA-D425-418F-8C3B-CCDAD8279144}" type="parTrans" cxnId="{E6147FFF-E84A-4FF2-8472-8235F97081E9}">
      <dgm:prSet/>
      <dgm:spPr/>
      <dgm:t>
        <a:bodyPr/>
        <a:lstStyle/>
        <a:p>
          <a:endParaRPr lang="en-US"/>
        </a:p>
      </dgm:t>
    </dgm:pt>
    <dgm:pt modelId="{9DCFDD68-5997-4686-B343-3AC46AD721CB}" type="sibTrans" cxnId="{E6147FFF-E84A-4FF2-8472-8235F97081E9}">
      <dgm:prSet custT="1"/>
      <dgm:spPr/>
      <dgm:t>
        <a:bodyPr/>
        <a:lstStyle/>
        <a:p>
          <a:r>
            <a:rPr lang="ko-KR" altLang="en-US" sz="800" dirty="0" smtClean="0"/>
            <a:t>이름</a:t>
          </a:r>
          <a:r>
            <a:rPr lang="en-US" altLang="ko-KR" sz="800" dirty="0" smtClean="0"/>
            <a:t>, </a:t>
          </a:r>
          <a:r>
            <a:rPr lang="ko-KR" altLang="en-US" sz="800" dirty="0" smtClean="0"/>
            <a:t>종교</a:t>
          </a:r>
          <a:endParaRPr lang="en-US" sz="800" dirty="0">
            <a:solidFill>
              <a:srgbClr val="FF0000"/>
            </a:solidFill>
          </a:endParaRPr>
        </a:p>
      </dgm:t>
    </dgm:pt>
    <dgm:pt modelId="{069CE87F-DAC7-45DD-93E5-30E1C6062875}">
      <dgm:prSet phldrT="[텍스트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600" dirty="0" smtClean="0"/>
            <a:t>군주</a:t>
          </a:r>
          <a:r>
            <a:rPr lang="en-US" altLang="ko-KR" sz="1600" dirty="0" smtClean="0"/>
            <a:t>_</a:t>
          </a:r>
          <a:r>
            <a:rPr lang="ko-KR" altLang="en-US" sz="1600" dirty="0" smtClean="0"/>
            <a:t>정보</a:t>
          </a:r>
          <a:endParaRPr lang="en-US" sz="1600" dirty="0"/>
        </a:p>
      </dgm:t>
    </dgm:pt>
    <dgm:pt modelId="{B07D8DB4-5DFD-4C35-A38D-A575A24E15D9}" type="sibTrans" cxnId="{3CBB2947-C2B2-471A-9280-44679093B3F7}">
      <dgm:prSet custT="1"/>
      <dgm:spPr/>
      <dgm:t>
        <a:bodyPr/>
        <a:lstStyle/>
        <a:p>
          <a:pPr algn="r"/>
          <a:r>
            <a:rPr lang="ko-KR" altLang="en-US" sz="800" dirty="0" smtClean="0">
              <a:solidFill>
                <a:schemeClr val="tx1"/>
              </a:solidFill>
            </a:rPr>
            <a:t>재위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다음왕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왕비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err="1" smtClean="0">
              <a:solidFill>
                <a:schemeClr val="tx1"/>
              </a:solidFill>
            </a:rPr>
            <a:t>모비</a:t>
          </a:r>
          <a:r>
            <a:rPr lang="en-US" altLang="ko-KR" sz="800" dirty="0" smtClean="0">
              <a:solidFill>
                <a:schemeClr val="tx1"/>
              </a:solidFill>
            </a:rPr>
            <a:t>,            </a:t>
          </a:r>
          <a:r>
            <a:rPr lang="ko-KR" altLang="en-US" sz="800" dirty="0" smtClean="0">
              <a:solidFill>
                <a:schemeClr val="tx1"/>
              </a:solidFill>
            </a:rPr>
            <a:t>임기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800" dirty="0" smtClean="0">
              <a:solidFill>
                <a:schemeClr val="tx1"/>
              </a:solidFill>
            </a:rPr>
            <a:t>후임자</a:t>
          </a:r>
          <a:r>
            <a:rPr lang="en-US" altLang="ko-KR" sz="800" dirty="0" smtClean="0">
              <a:solidFill>
                <a:schemeClr val="tx1"/>
              </a:solidFill>
            </a:rPr>
            <a:t>, </a:t>
          </a:r>
          <a:r>
            <a:rPr lang="ko-KR" altLang="en-US" sz="1050" b="1" dirty="0" smtClean="0">
              <a:solidFill>
                <a:srgbClr val="FF0000"/>
              </a:solidFill>
            </a:rPr>
            <a:t>부왕</a:t>
          </a:r>
          <a:endParaRPr lang="en-US" sz="1050" b="1" dirty="0">
            <a:solidFill>
              <a:srgbClr val="FF0000"/>
            </a:solidFill>
          </a:endParaRPr>
        </a:p>
      </dgm:t>
    </dgm:pt>
    <dgm:pt modelId="{264801DA-31F6-4687-B299-7E33539717E1}" type="parTrans" cxnId="{3CBB2947-C2B2-471A-9280-44679093B3F7}">
      <dgm:prSet/>
      <dgm:spPr/>
      <dgm:t>
        <a:bodyPr/>
        <a:lstStyle/>
        <a:p>
          <a:endParaRPr lang="en-US" sz="1100"/>
        </a:p>
      </dgm:t>
    </dgm:pt>
    <dgm:pt modelId="{9AD2DDFD-5AF4-483C-AA59-22A353757E4E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신종</a:t>
          </a:r>
          <a:endParaRPr lang="en-US" sz="1800" dirty="0"/>
        </a:p>
      </dgm:t>
    </dgm:pt>
    <dgm:pt modelId="{336E7B6B-89C9-4392-B015-57F87473AB10}" type="parTrans" cxnId="{FDE7FEAF-5EC5-4116-80C1-17AC8A577056}">
      <dgm:prSet/>
      <dgm:spPr/>
      <dgm:t>
        <a:bodyPr/>
        <a:lstStyle/>
        <a:p>
          <a:pPr latinLnBrk="1"/>
          <a:endParaRPr lang="ko-KR" altLang="en-US" sz="1100"/>
        </a:p>
      </dgm:t>
    </dgm:pt>
    <dgm:pt modelId="{AFC24A66-D915-4BC0-8652-9E9820D1E6A5}" type="sibTrans" cxnId="{FDE7FEAF-5EC5-4116-80C1-17AC8A577056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E5BFE701-4F96-48AE-A6E7-404C4F138620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err="1" smtClean="0"/>
            <a:t>안종</a:t>
          </a:r>
          <a:endParaRPr lang="en-US" sz="1800" dirty="0"/>
        </a:p>
      </dgm:t>
    </dgm:pt>
    <dgm:pt modelId="{01B2C32F-DFF3-474D-9EC7-DEB78B762251}" type="parTrans" cxnId="{702153A6-7838-454A-A756-FE9968A23504}">
      <dgm:prSet/>
      <dgm:spPr/>
      <dgm:t>
        <a:bodyPr/>
        <a:lstStyle/>
        <a:p>
          <a:pPr latinLnBrk="1"/>
          <a:endParaRPr lang="ko-KR" altLang="en-US" sz="1100"/>
        </a:p>
      </dgm:t>
    </dgm:pt>
    <dgm:pt modelId="{124E3270-3A18-47A2-A627-021A58E5FA64}" type="sibTrans" cxnId="{702153A6-7838-454A-A756-FE9968A2350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48BED7FE-F444-4022-BC51-24729F4FBB1A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1800" dirty="0" smtClean="0"/>
            <a:t>고려</a:t>
          </a:r>
          <a:r>
            <a:rPr lang="en-US" altLang="ko-KR" sz="1800" dirty="0" smtClean="0"/>
            <a:t>_</a:t>
          </a:r>
          <a:r>
            <a:rPr lang="ko-KR" altLang="en-US" sz="1800" dirty="0" smtClean="0"/>
            <a:t>경종</a:t>
          </a:r>
          <a:endParaRPr lang="en-US" sz="1800" dirty="0"/>
        </a:p>
      </dgm:t>
    </dgm:pt>
    <dgm:pt modelId="{61BBFA0F-D057-47FB-9E81-360710F40409}" type="parTrans" cxnId="{F0F11517-6954-4D73-B881-B4BC92CF6E58}">
      <dgm:prSet/>
      <dgm:spPr/>
      <dgm:t>
        <a:bodyPr/>
        <a:lstStyle/>
        <a:p>
          <a:pPr latinLnBrk="1"/>
          <a:endParaRPr lang="ko-KR" altLang="en-US" sz="1100"/>
        </a:p>
      </dgm:t>
    </dgm:pt>
    <dgm:pt modelId="{B8D6FDD3-09AE-4B7B-AAC3-F873ECCDCFD2}" type="sibTrans" cxnId="{F0F11517-6954-4D73-B881-B4BC92CF6E58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 latinLnBrk="1"/>
          <a:endParaRPr lang="ko-KR" altLang="en-US" sz="1100" dirty="0"/>
        </a:p>
      </dgm:t>
    </dgm:pt>
    <dgm:pt modelId="{32E65E7C-32E0-4E1E-A579-24E74E28F416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err="1" smtClean="0"/>
            <a:t>충렬왕</a:t>
          </a:r>
          <a:endParaRPr lang="en-US" dirty="0"/>
        </a:p>
      </dgm:t>
    </dgm:pt>
    <dgm:pt modelId="{0A82CF22-E008-4BF3-867C-1F583E0236AD}" type="parTrans" cxnId="{EADC0FE3-A0D5-41A1-BE06-507C41E49A86}">
      <dgm:prSet/>
      <dgm:spPr/>
      <dgm:t>
        <a:bodyPr/>
        <a:lstStyle/>
        <a:p>
          <a:pPr latinLnBrk="1"/>
          <a:endParaRPr lang="ko-KR" altLang="en-US"/>
        </a:p>
      </dgm:t>
    </dgm:pt>
    <dgm:pt modelId="{3FB90FE9-32B3-4C9E-8739-621AE1D4388D}" type="sibTrans" cxnId="{EADC0FE3-A0D5-41A1-BE06-507C41E49A86}">
      <dgm:prSet/>
      <dgm:spPr>
        <a:ln>
          <a:noFill/>
        </a:ln>
      </dgm:spPr>
      <dgm:t>
        <a:bodyPr/>
        <a:lstStyle/>
        <a:p>
          <a:pPr latinLnBrk="1"/>
          <a:endParaRPr lang="ko-KR" altLang="en-US" dirty="0"/>
        </a:p>
      </dgm:t>
    </dgm:pt>
    <dgm:pt modelId="{9DC92F1B-E496-4822-BD8C-8F6FC2FCC8A9}">
      <dgm:prSet phldrT="[텍스트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o-KR" altLang="en-US" dirty="0" smtClean="0"/>
            <a:t>고려</a:t>
          </a:r>
          <a:r>
            <a:rPr lang="en-US" altLang="ko-KR" dirty="0" smtClean="0"/>
            <a:t>_</a:t>
          </a:r>
          <a:r>
            <a:rPr lang="ko-KR" altLang="en-US" dirty="0" smtClean="0"/>
            <a:t>순종</a:t>
          </a:r>
          <a:endParaRPr lang="en-US" dirty="0"/>
        </a:p>
      </dgm:t>
    </dgm:pt>
    <dgm:pt modelId="{D8714116-5DD6-45E6-ADD0-6C02C5F3D2D7}" type="parTrans" cxnId="{5DD5CD26-82C0-4BD9-9B9C-71E0976A5D96}">
      <dgm:prSet/>
      <dgm:spPr/>
      <dgm:t>
        <a:bodyPr/>
        <a:lstStyle/>
        <a:p>
          <a:pPr latinLnBrk="1"/>
          <a:endParaRPr lang="ko-KR" altLang="en-US"/>
        </a:p>
      </dgm:t>
    </dgm:pt>
    <dgm:pt modelId="{83332AFB-727C-49FD-AEC4-A02AB9A6FA09}" type="sibTrans" cxnId="{5DD5CD26-82C0-4BD9-9B9C-71E0976A5D96}">
      <dgm:prSet/>
      <dgm:spPr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6BE63DB4-E0DF-445C-9F49-8328B2753F73}" type="pres">
      <dgm:prSet presAssocID="{3F6DF0FC-4E2C-4E3B-A70F-AF3DCF76E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67FD25-FC70-4097-9403-95C1AFE3EB2F}" type="pres">
      <dgm:prSet presAssocID="{736EF312-FF51-43C3-A836-06797B848F2D}" presName="hierRoot1" presStyleCnt="0">
        <dgm:presLayoutVars>
          <dgm:hierBranch val="init"/>
        </dgm:presLayoutVars>
      </dgm:prSet>
      <dgm:spPr/>
    </dgm:pt>
    <dgm:pt modelId="{73EC4E72-305E-4B56-8172-0AE74E05D9E8}" type="pres">
      <dgm:prSet presAssocID="{736EF312-FF51-43C3-A836-06797B848F2D}" presName="rootComposite1" presStyleCnt="0"/>
      <dgm:spPr/>
    </dgm:pt>
    <dgm:pt modelId="{6A52AB3A-4BE6-4B4A-A543-67CBEDAF5DB8}" type="pres">
      <dgm:prSet presAssocID="{736EF312-FF51-43C3-A836-06797B848F2D}" presName="rootText1" presStyleLbl="node0" presStyleIdx="0" presStyleCnt="1" custLinFactNeighborY="-241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E5DF4B2-C617-45AA-91EB-1300F4019E67}" type="pres">
      <dgm:prSet presAssocID="{736EF312-FF51-43C3-A836-06797B848F2D}" presName="titleText1" presStyleLbl="fgAcc0" presStyleIdx="0" presStyleCnt="1" custScaleX="90773" custScaleY="207385" custLinFactNeighborY="345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A8D830-30C1-4398-B306-3A2E47E73C47}" type="pres">
      <dgm:prSet presAssocID="{736EF312-FF51-43C3-A836-06797B848F2D}" presName="rootConnector1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16444CD-960B-49E9-9325-29A2A1E1CDFA}" type="pres">
      <dgm:prSet presAssocID="{736EF312-FF51-43C3-A836-06797B848F2D}" presName="hierChild2" presStyleCnt="0"/>
      <dgm:spPr/>
    </dgm:pt>
    <dgm:pt modelId="{B7545457-612D-45D3-8639-E2E8BBE3B7B9}" type="pres">
      <dgm:prSet presAssocID="{264801DA-31F6-4687-B299-7E33539717E1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F0E3D7A-D5B3-4719-945C-8E551E171266}" type="pres">
      <dgm:prSet presAssocID="{069CE87F-DAC7-45DD-93E5-30E1C6062875}" presName="hierRoot2" presStyleCnt="0">
        <dgm:presLayoutVars>
          <dgm:hierBranch val="init"/>
        </dgm:presLayoutVars>
      </dgm:prSet>
      <dgm:spPr/>
    </dgm:pt>
    <dgm:pt modelId="{EE65EDD6-BD78-4C5A-BACC-F6E800A5691D}" type="pres">
      <dgm:prSet presAssocID="{069CE87F-DAC7-45DD-93E5-30E1C6062875}" presName="rootComposite" presStyleCnt="0"/>
      <dgm:spPr/>
    </dgm:pt>
    <dgm:pt modelId="{8DC99CDB-26B0-49F2-88F6-ACD18136E9FF}" type="pres">
      <dgm:prSet presAssocID="{069CE87F-DAC7-45DD-93E5-30E1C6062875}" presName="rootText" presStyleLbl="node1" presStyleIdx="0" presStyleCnt="6" custLinFactNeighborX="13531" custLinFactNeighborY="-1172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7A532A-B67F-4DD0-98D1-E434AAD3351D}" type="pres">
      <dgm:prSet presAssocID="{069CE87F-DAC7-45DD-93E5-30E1C6062875}" presName="titleText2" presStyleLbl="fgAcc1" presStyleIdx="0" presStyleCnt="6" custScaleX="164944" custScaleY="186195" custLinFactNeighborX="-2607" custLinFactNeighborY="452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AD93F6-A529-44B6-BE43-E9F6D38240F5}" type="pres">
      <dgm:prSet presAssocID="{069CE87F-DAC7-45DD-93E5-30E1C6062875}" presName="rootConnector" presStyleLbl="node2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4FEEEF7-B831-4689-88EA-79B2C31D923B}" type="pres">
      <dgm:prSet presAssocID="{069CE87F-DAC7-45DD-93E5-30E1C6062875}" presName="hierChild4" presStyleCnt="0"/>
      <dgm:spPr/>
    </dgm:pt>
    <dgm:pt modelId="{60622D10-EEE4-4D11-B05D-21BD0B20BDAC}" type="pres">
      <dgm:prSet presAssocID="{336E7B6B-89C9-4392-B015-57F87473AB10}" presName="Name37" presStyleLbl="parChTrans1D3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043E4F09-AD72-4744-BC14-B319167DB55B}" type="pres">
      <dgm:prSet presAssocID="{9AD2DDFD-5AF4-483C-AA59-22A353757E4E}" presName="hierRoot2" presStyleCnt="0">
        <dgm:presLayoutVars>
          <dgm:hierBranch val="init"/>
        </dgm:presLayoutVars>
      </dgm:prSet>
      <dgm:spPr/>
    </dgm:pt>
    <dgm:pt modelId="{459D18E5-7A1E-403D-AAC4-E3BF097BB744}" type="pres">
      <dgm:prSet presAssocID="{9AD2DDFD-5AF4-483C-AA59-22A353757E4E}" presName="rootComposite" presStyleCnt="0"/>
      <dgm:spPr/>
    </dgm:pt>
    <dgm:pt modelId="{A0346BEC-93AE-48E4-94F6-9CD418C3A526}" type="pres">
      <dgm:prSet presAssocID="{9AD2DDFD-5AF4-483C-AA59-22A353757E4E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DED17-7C23-429B-BEB7-831742B89275}" type="pres">
      <dgm:prSet presAssocID="{9AD2DDFD-5AF4-483C-AA59-22A353757E4E}" presName="titleText2" presStyleLbl="fgAcc1" presStyleIdx="1" presStyleCnt="6" custFlipVert="0" custScaleX="10767" custScaleY="23220" custLinFactNeighborX="-10252" custLinFactNeighborY="-651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5A130F-E4D6-46FF-9305-5A7BEE7982F0}" type="pres">
      <dgm:prSet presAssocID="{9AD2DDFD-5AF4-483C-AA59-22A353757E4E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F5FA405-6B86-4E93-8DD8-A51E02C9ECAC}" type="pres">
      <dgm:prSet presAssocID="{9AD2DDFD-5AF4-483C-AA59-22A353757E4E}" presName="hierChild4" presStyleCnt="0"/>
      <dgm:spPr/>
    </dgm:pt>
    <dgm:pt modelId="{D08041FC-A842-45A9-921E-13D011C83F0D}" type="pres">
      <dgm:prSet presAssocID="{9AD2DDFD-5AF4-483C-AA59-22A353757E4E}" presName="hierChild5" presStyleCnt="0"/>
      <dgm:spPr/>
    </dgm:pt>
    <dgm:pt modelId="{51F46FDB-E6BC-4CD1-BE0D-CC3715B3CDAF}" type="pres">
      <dgm:prSet presAssocID="{01B2C32F-DFF3-474D-9EC7-DEB78B762251}" presName="Name37" presStyleLbl="parChTrans1D3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D35B81E-A72F-4A54-8931-FCE9FA5DDD57}" type="pres">
      <dgm:prSet presAssocID="{E5BFE701-4F96-48AE-A6E7-404C4F138620}" presName="hierRoot2" presStyleCnt="0">
        <dgm:presLayoutVars>
          <dgm:hierBranch val="init"/>
        </dgm:presLayoutVars>
      </dgm:prSet>
      <dgm:spPr/>
    </dgm:pt>
    <dgm:pt modelId="{C8E01254-35DD-4B6E-B6D0-687D602A0620}" type="pres">
      <dgm:prSet presAssocID="{E5BFE701-4F96-48AE-A6E7-404C4F138620}" presName="rootComposite" presStyleCnt="0"/>
      <dgm:spPr/>
    </dgm:pt>
    <dgm:pt modelId="{9E215047-7067-4B2D-BD68-F9C3D7A6C4E3}" type="pres">
      <dgm:prSet presAssocID="{E5BFE701-4F96-48AE-A6E7-404C4F138620}" presName="rootText" presStyleLbl="node1" presStyleIdx="2" presStyleCnt="6" custLinFactNeighborX="-2828" custLinFactNeighborY="-240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CCC155-64AF-4B22-B787-871DEC25D180}" type="pres">
      <dgm:prSet presAssocID="{E5BFE701-4F96-48AE-A6E7-404C4F138620}" presName="titleText2" presStyleLbl="fgAcc1" presStyleIdx="2" presStyleCnt="6" custFlipVert="1" custFlipHor="0" custScaleX="5367" custScaleY="23459" custLinFactNeighborX="-19350" custLinFactNeighborY="-33265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313137-842C-48CA-9F61-8EDF654336D5}" type="pres">
      <dgm:prSet presAssocID="{E5BFE701-4F96-48AE-A6E7-404C4F138620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70562F0-5477-42AE-8DF1-DE4539F58F59}" type="pres">
      <dgm:prSet presAssocID="{E5BFE701-4F96-48AE-A6E7-404C4F138620}" presName="hierChild4" presStyleCnt="0"/>
      <dgm:spPr/>
    </dgm:pt>
    <dgm:pt modelId="{9B8D082B-24F2-4C27-AE85-2952CF787473}" type="pres">
      <dgm:prSet presAssocID="{E5BFE701-4F96-48AE-A6E7-404C4F138620}" presName="hierChild5" presStyleCnt="0"/>
      <dgm:spPr/>
    </dgm:pt>
    <dgm:pt modelId="{11091754-9073-42C6-812B-2D70675CABF4}" type="pres">
      <dgm:prSet presAssocID="{61BBFA0F-D057-47FB-9E81-360710F40409}" presName="Name37" presStyleLbl="parChTrans1D3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BB81E225-BCE7-479D-94F5-E0917EB64ED6}" type="pres">
      <dgm:prSet presAssocID="{48BED7FE-F444-4022-BC51-24729F4FBB1A}" presName="hierRoot2" presStyleCnt="0">
        <dgm:presLayoutVars>
          <dgm:hierBranch val="init"/>
        </dgm:presLayoutVars>
      </dgm:prSet>
      <dgm:spPr/>
    </dgm:pt>
    <dgm:pt modelId="{91182FE1-432E-40E7-A15C-351A39440482}" type="pres">
      <dgm:prSet presAssocID="{48BED7FE-F444-4022-BC51-24729F4FBB1A}" presName="rootComposite" presStyleCnt="0"/>
      <dgm:spPr/>
    </dgm:pt>
    <dgm:pt modelId="{EDE4E05C-19ED-4AA4-85F7-29FD634CE3EF}" type="pres">
      <dgm:prSet presAssocID="{48BED7FE-F444-4022-BC51-24729F4FBB1A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8E97A-6075-4DCF-865E-CA9C6A683F63}" type="pres">
      <dgm:prSet presAssocID="{48BED7FE-F444-4022-BC51-24729F4FBB1A}" presName="titleText2" presStyleLbl="fgAcc1" presStyleIdx="3" presStyleCnt="6" custFlipVert="1" custFlipHor="1" custScaleX="11475" custScaleY="24915" custLinFactNeighborX="-13929" custLinFactNeighborY="-2312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39176-4A49-4063-99E9-C938A25A8D81}" type="pres">
      <dgm:prSet presAssocID="{48BED7FE-F444-4022-BC51-24729F4FBB1A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0CCEE1E-73BD-4434-A602-93D051638AFE}" type="pres">
      <dgm:prSet presAssocID="{48BED7FE-F444-4022-BC51-24729F4FBB1A}" presName="hierChild4" presStyleCnt="0"/>
      <dgm:spPr/>
    </dgm:pt>
    <dgm:pt modelId="{9707B0B9-3315-4EE6-B1FD-41BF8B351CC2}" type="pres">
      <dgm:prSet presAssocID="{48BED7FE-F444-4022-BC51-24729F4FBB1A}" presName="hierChild5" presStyleCnt="0"/>
      <dgm:spPr/>
    </dgm:pt>
    <dgm:pt modelId="{6C1A7436-583A-4BAD-BC44-A2761A7E62AA}" type="pres">
      <dgm:prSet presAssocID="{0A82CF22-E008-4BF3-867C-1F583E0236AD}" presName="Name37" presStyleLbl="parChTrans1D3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7884761-00C0-453A-9BCA-D5FC4E19EAF4}" type="pres">
      <dgm:prSet presAssocID="{32E65E7C-32E0-4E1E-A579-24E74E28F416}" presName="hierRoot2" presStyleCnt="0">
        <dgm:presLayoutVars>
          <dgm:hierBranch val="init"/>
        </dgm:presLayoutVars>
      </dgm:prSet>
      <dgm:spPr/>
    </dgm:pt>
    <dgm:pt modelId="{44B2043A-F6AB-4986-98C2-59887C7396E0}" type="pres">
      <dgm:prSet presAssocID="{32E65E7C-32E0-4E1E-A579-24E74E28F416}" presName="rootComposite" presStyleCnt="0"/>
      <dgm:spPr/>
    </dgm:pt>
    <dgm:pt modelId="{1A2C3916-46C5-4408-B7DD-76DB20BE123F}" type="pres">
      <dgm:prSet presAssocID="{32E65E7C-32E0-4E1E-A579-24E74E28F416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8E126-9730-487A-B50A-79EB2294C172}" type="pres">
      <dgm:prSet presAssocID="{32E65E7C-32E0-4E1E-A579-24E74E28F416}" presName="titleText2" presStyleLbl="fgAcc1" presStyleIdx="4" presStyleCnt="6" custFlipVert="1" custFlipHor="1" custScaleX="3461" custScaleY="24915" custLinFactX="-100000" custLinFactY="-500000" custLinFactNeighborX="-166293" custLinFactNeighborY="-574023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A4499-03F3-421E-8AE9-F5D7B5D95701}" type="pres">
      <dgm:prSet presAssocID="{32E65E7C-32E0-4E1E-A579-24E74E28F416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AE9AC22-53D6-4401-8B43-ADADD0315CE0}" type="pres">
      <dgm:prSet presAssocID="{32E65E7C-32E0-4E1E-A579-24E74E28F416}" presName="hierChild4" presStyleCnt="0"/>
      <dgm:spPr/>
    </dgm:pt>
    <dgm:pt modelId="{825D4D47-B12C-48B2-B17A-10CFEF81CBB9}" type="pres">
      <dgm:prSet presAssocID="{32E65E7C-32E0-4E1E-A579-24E74E28F416}" presName="hierChild5" presStyleCnt="0"/>
      <dgm:spPr/>
    </dgm:pt>
    <dgm:pt modelId="{1C732D47-6D83-433F-8060-86090F4D0BD4}" type="pres">
      <dgm:prSet presAssocID="{D8714116-5DD6-45E6-ADD0-6C02C5F3D2D7}" presName="Name37" presStyleLbl="parChTrans1D3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BB0019EB-A400-4501-B243-9F7B4A297261}" type="pres">
      <dgm:prSet presAssocID="{9DC92F1B-E496-4822-BD8C-8F6FC2FCC8A9}" presName="hierRoot2" presStyleCnt="0">
        <dgm:presLayoutVars>
          <dgm:hierBranch val="init"/>
        </dgm:presLayoutVars>
      </dgm:prSet>
      <dgm:spPr/>
    </dgm:pt>
    <dgm:pt modelId="{CEABE172-9C79-422A-BAE7-9D5489F4BB15}" type="pres">
      <dgm:prSet presAssocID="{9DC92F1B-E496-4822-BD8C-8F6FC2FCC8A9}" presName="rootComposite" presStyleCnt="0"/>
      <dgm:spPr/>
    </dgm:pt>
    <dgm:pt modelId="{B2D87496-10FD-444F-A66E-A36489B72069}" type="pres">
      <dgm:prSet presAssocID="{9DC92F1B-E496-4822-BD8C-8F6FC2FCC8A9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46A596-2678-4632-A03B-80907C71D137}" type="pres">
      <dgm:prSet presAssocID="{9DC92F1B-E496-4822-BD8C-8F6FC2FCC8A9}" presName="titleText2" presStyleLbl="fgAcc1" presStyleIdx="5" presStyleCnt="6" custFlipVert="1" custFlipHor="1" custScaleX="3461" custScaleY="24915" custLinFactY="-315028" custLinFactNeighborX="-62857" custLinFactNeighborY="-400000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2B708F-C997-4EFA-9AC1-0FF6BE321BD2}" type="pres">
      <dgm:prSet presAssocID="{9DC92F1B-E496-4822-BD8C-8F6FC2FCC8A9}" presName="rootConnector" presStyleLbl="node3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9CFD89E-F6DC-4071-89FB-922745A682B4}" type="pres">
      <dgm:prSet presAssocID="{9DC92F1B-E496-4822-BD8C-8F6FC2FCC8A9}" presName="hierChild4" presStyleCnt="0"/>
      <dgm:spPr/>
    </dgm:pt>
    <dgm:pt modelId="{F7833FDA-2326-4357-AF72-35B353A71D77}" type="pres">
      <dgm:prSet presAssocID="{9DC92F1B-E496-4822-BD8C-8F6FC2FCC8A9}" presName="hierChild5" presStyleCnt="0"/>
      <dgm:spPr/>
    </dgm:pt>
    <dgm:pt modelId="{235AD014-68C8-4CB9-8297-E35405412B43}" type="pres">
      <dgm:prSet presAssocID="{069CE87F-DAC7-45DD-93E5-30E1C6062875}" presName="hierChild5" presStyleCnt="0"/>
      <dgm:spPr/>
    </dgm:pt>
    <dgm:pt modelId="{F395EDDA-FAEA-4E83-922D-9648BF56CC56}" type="pres">
      <dgm:prSet presAssocID="{736EF312-FF51-43C3-A836-06797B848F2D}" presName="hierChild3" presStyleCnt="0"/>
      <dgm:spPr/>
    </dgm:pt>
  </dgm:ptLst>
  <dgm:cxnLst>
    <dgm:cxn modelId="{94E89925-B8D9-4F1A-9CED-E65EDE3C4D76}" type="presOf" srcId="{3F6DF0FC-4E2C-4E3B-A70F-AF3DCF76E6CB}" destId="{6BE63DB4-E0DF-445C-9F49-8328B2753F73}" srcOrd="0" destOrd="0" presId="urn:microsoft.com/office/officeart/2008/layout/NameandTitleOrganizationalChart"/>
    <dgm:cxn modelId="{E7FD0AE5-6E4B-4756-A4D9-38831FB93AA6}" type="presOf" srcId="{336E7B6B-89C9-4392-B015-57F87473AB10}" destId="{60622D10-EEE4-4D11-B05D-21BD0B20BDAC}" srcOrd="0" destOrd="0" presId="urn:microsoft.com/office/officeart/2008/layout/NameandTitleOrganizationalChart"/>
    <dgm:cxn modelId="{B61967AD-FA3A-46DB-8AD0-F851F49E1907}" type="presOf" srcId="{B07D8DB4-5DFD-4C35-A38D-A575A24E15D9}" destId="{1A7A532A-B67F-4DD0-98D1-E434AAD3351D}" srcOrd="0" destOrd="0" presId="urn:microsoft.com/office/officeart/2008/layout/NameandTitleOrganizationalChart"/>
    <dgm:cxn modelId="{1EB7AB45-A27A-4ADB-8095-8C90CD8C4A5A}" type="presOf" srcId="{AFC24A66-D915-4BC0-8652-9E9820D1E6A5}" destId="{F20DED17-7C23-429B-BEB7-831742B89275}" srcOrd="0" destOrd="0" presId="urn:microsoft.com/office/officeart/2008/layout/NameandTitleOrganizationalChart"/>
    <dgm:cxn modelId="{B3E64D2F-59C6-4D32-A150-745EDCEEAA9A}" type="presOf" srcId="{9DCFDD68-5997-4686-B343-3AC46AD721CB}" destId="{0E5DF4B2-C617-45AA-91EB-1300F4019E67}" srcOrd="0" destOrd="0" presId="urn:microsoft.com/office/officeart/2008/layout/NameandTitleOrganizationalChart"/>
    <dgm:cxn modelId="{FA9B9531-C798-4C96-A383-A12A4ACF0EC6}" type="presOf" srcId="{069CE87F-DAC7-45DD-93E5-30E1C6062875}" destId="{8DC99CDB-26B0-49F2-88F6-ACD18136E9FF}" srcOrd="0" destOrd="0" presId="urn:microsoft.com/office/officeart/2008/layout/NameandTitleOrganizationalChart"/>
    <dgm:cxn modelId="{EADC0FE3-A0D5-41A1-BE06-507C41E49A86}" srcId="{069CE87F-DAC7-45DD-93E5-30E1C6062875}" destId="{32E65E7C-32E0-4E1E-A579-24E74E28F416}" srcOrd="3" destOrd="0" parTransId="{0A82CF22-E008-4BF3-867C-1F583E0236AD}" sibTransId="{3FB90FE9-32B3-4C9E-8739-621AE1D4388D}"/>
    <dgm:cxn modelId="{4D635572-07AC-404C-BDCF-FC9691898321}" type="presOf" srcId="{32E65E7C-32E0-4E1E-A579-24E74E28F416}" destId="{A14A4499-03F3-421E-8AE9-F5D7B5D95701}" srcOrd="1" destOrd="0" presId="urn:microsoft.com/office/officeart/2008/layout/NameandTitleOrganizationalChart"/>
    <dgm:cxn modelId="{702153A6-7838-454A-A756-FE9968A23504}" srcId="{069CE87F-DAC7-45DD-93E5-30E1C6062875}" destId="{E5BFE701-4F96-48AE-A6E7-404C4F138620}" srcOrd="1" destOrd="0" parTransId="{01B2C32F-DFF3-474D-9EC7-DEB78B762251}" sibTransId="{124E3270-3A18-47A2-A627-021A58E5FA64}"/>
    <dgm:cxn modelId="{435EB0D0-D20E-431C-9872-F87098CE1E47}" type="presOf" srcId="{B8D6FDD3-09AE-4B7B-AAC3-F873ECCDCFD2}" destId="{1698E97A-6075-4DCF-865E-CA9C6A683F63}" srcOrd="0" destOrd="0" presId="urn:microsoft.com/office/officeart/2008/layout/NameandTitleOrganizationalChart"/>
    <dgm:cxn modelId="{F0F11517-6954-4D73-B881-B4BC92CF6E58}" srcId="{069CE87F-DAC7-45DD-93E5-30E1C6062875}" destId="{48BED7FE-F444-4022-BC51-24729F4FBB1A}" srcOrd="2" destOrd="0" parTransId="{61BBFA0F-D057-47FB-9E81-360710F40409}" sibTransId="{B8D6FDD3-09AE-4B7B-AAC3-F873ECCDCFD2}"/>
    <dgm:cxn modelId="{9812420F-3EC2-4431-A982-D2DE6A52267F}" type="presOf" srcId="{E5BFE701-4F96-48AE-A6E7-404C4F138620}" destId="{6A313137-842C-48CA-9F61-8EDF654336D5}" srcOrd="1" destOrd="0" presId="urn:microsoft.com/office/officeart/2008/layout/NameandTitleOrganizationalChart"/>
    <dgm:cxn modelId="{3CBB2947-C2B2-471A-9280-44679093B3F7}" srcId="{736EF312-FF51-43C3-A836-06797B848F2D}" destId="{069CE87F-DAC7-45DD-93E5-30E1C6062875}" srcOrd="0" destOrd="0" parTransId="{264801DA-31F6-4687-B299-7E33539717E1}" sibTransId="{B07D8DB4-5DFD-4C35-A38D-A575A24E15D9}"/>
    <dgm:cxn modelId="{1BB82086-EFB2-401F-9CBB-25BEDB1F00BC}" type="presOf" srcId="{264801DA-31F6-4687-B299-7E33539717E1}" destId="{B7545457-612D-45D3-8639-E2E8BBE3B7B9}" srcOrd="0" destOrd="0" presId="urn:microsoft.com/office/officeart/2008/layout/NameandTitleOrganizationalChart"/>
    <dgm:cxn modelId="{A6DBDB4A-288E-47D9-A913-12AE658696BD}" type="presOf" srcId="{736EF312-FF51-43C3-A836-06797B848F2D}" destId="{FFA8D830-30C1-4398-B306-3A2E47E73C47}" srcOrd="1" destOrd="0" presId="urn:microsoft.com/office/officeart/2008/layout/NameandTitleOrganizationalChart"/>
    <dgm:cxn modelId="{DE987F36-8219-4B84-B5F2-657CCFE1F110}" type="presOf" srcId="{01B2C32F-DFF3-474D-9EC7-DEB78B762251}" destId="{51F46FDB-E6BC-4CD1-BE0D-CC3715B3CDAF}" srcOrd="0" destOrd="0" presId="urn:microsoft.com/office/officeart/2008/layout/NameandTitleOrganizationalChart"/>
    <dgm:cxn modelId="{E6147FFF-E84A-4FF2-8472-8235F97081E9}" srcId="{3F6DF0FC-4E2C-4E3B-A70F-AF3DCF76E6CB}" destId="{736EF312-FF51-43C3-A836-06797B848F2D}" srcOrd="0" destOrd="0" parTransId="{AAA968FA-D425-418F-8C3B-CCDAD8279144}" sibTransId="{9DCFDD68-5997-4686-B343-3AC46AD721CB}"/>
    <dgm:cxn modelId="{B8883568-F370-4EFC-965A-C0FE5B0C00CC}" type="presOf" srcId="{3FB90FE9-32B3-4C9E-8739-621AE1D4388D}" destId="{6C18E126-9730-487A-B50A-79EB2294C172}" srcOrd="0" destOrd="0" presId="urn:microsoft.com/office/officeart/2008/layout/NameandTitleOrganizationalChart"/>
    <dgm:cxn modelId="{D0926670-8D3E-4D3B-B186-D20470999F2B}" type="presOf" srcId="{9AD2DDFD-5AF4-483C-AA59-22A353757E4E}" destId="{A0346BEC-93AE-48E4-94F6-9CD418C3A526}" srcOrd="0" destOrd="0" presId="urn:microsoft.com/office/officeart/2008/layout/NameandTitleOrganizationalChart"/>
    <dgm:cxn modelId="{9A82695C-665B-4833-92CF-6E9798C6B11A}" type="presOf" srcId="{9DC92F1B-E496-4822-BD8C-8F6FC2FCC8A9}" destId="{142B708F-C997-4EFA-9AC1-0FF6BE321BD2}" srcOrd="1" destOrd="0" presId="urn:microsoft.com/office/officeart/2008/layout/NameandTitleOrganizationalChart"/>
    <dgm:cxn modelId="{5DD5CD26-82C0-4BD9-9B9C-71E0976A5D96}" srcId="{069CE87F-DAC7-45DD-93E5-30E1C6062875}" destId="{9DC92F1B-E496-4822-BD8C-8F6FC2FCC8A9}" srcOrd="4" destOrd="0" parTransId="{D8714116-5DD6-45E6-ADD0-6C02C5F3D2D7}" sibTransId="{83332AFB-727C-49FD-AEC4-A02AB9A6FA09}"/>
    <dgm:cxn modelId="{CC3E2000-FEA1-40A2-BE91-F5A56F401F40}" type="presOf" srcId="{0A82CF22-E008-4BF3-867C-1F583E0236AD}" destId="{6C1A7436-583A-4BAD-BC44-A2761A7E62AA}" srcOrd="0" destOrd="0" presId="urn:microsoft.com/office/officeart/2008/layout/NameandTitleOrganizationalChart"/>
    <dgm:cxn modelId="{FDE7FEAF-5EC5-4116-80C1-17AC8A577056}" srcId="{069CE87F-DAC7-45DD-93E5-30E1C6062875}" destId="{9AD2DDFD-5AF4-483C-AA59-22A353757E4E}" srcOrd="0" destOrd="0" parTransId="{336E7B6B-89C9-4392-B015-57F87473AB10}" sibTransId="{AFC24A66-D915-4BC0-8652-9E9820D1E6A5}"/>
    <dgm:cxn modelId="{BEC5C16D-61DB-4A71-A489-5D9BDE891BB2}" type="presOf" srcId="{83332AFB-727C-49FD-AEC4-A02AB9A6FA09}" destId="{0F46A596-2678-4632-A03B-80907C71D137}" srcOrd="0" destOrd="0" presId="urn:microsoft.com/office/officeart/2008/layout/NameandTitleOrganizationalChart"/>
    <dgm:cxn modelId="{7DFE73B4-8D6E-4FCA-9DD5-06F2DAF55EB4}" type="presOf" srcId="{069CE87F-DAC7-45DD-93E5-30E1C6062875}" destId="{A4AD93F6-A529-44B6-BE43-E9F6D38240F5}" srcOrd="1" destOrd="0" presId="urn:microsoft.com/office/officeart/2008/layout/NameandTitleOrganizationalChart"/>
    <dgm:cxn modelId="{F744F136-6C7C-4753-9FF3-EECAE225AB74}" type="presOf" srcId="{124E3270-3A18-47A2-A627-021A58E5FA64}" destId="{74CCC155-64AF-4B22-B787-871DEC25D180}" srcOrd="0" destOrd="0" presId="urn:microsoft.com/office/officeart/2008/layout/NameandTitleOrganizationalChart"/>
    <dgm:cxn modelId="{A0E687EA-1919-4B4B-801D-A6ADEC4428AE}" type="presOf" srcId="{48BED7FE-F444-4022-BC51-24729F4FBB1A}" destId="{EDE4E05C-19ED-4AA4-85F7-29FD634CE3EF}" srcOrd="0" destOrd="0" presId="urn:microsoft.com/office/officeart/2008/layout/NameandTitleOrganizationalChart"/>
    <dgm:cxn modelId="{BB99EA48-5529-4273-856F-532ECFD7814D}" type="presOf" srcId="{61BBFA0F-D057-47FB-9E81-360710F40409}" destId="{11091754-9073-42C6-812B-2D70675CABF4}" srcOrd="0" destOrd="0" presId="urn:microsoft.com/office/officeart/2008/layout/NameandTitleOrganizationalChart"/>
    <dgm:cxn modelId="{AF5CCDB2-5540-4D37-8C9E-E260E3FCA3BE}" type="presOf" srcId="{736EF312-FF51-43C3-A836-06797B848F2D}" destId="{6A52AB3A-4BE6-4B4A-A543-67CBEDAF5DB8}" srcOrd="0" destOrd="0" presId="urn:microsoft.com/office/officeart/2008/layout/NameandTitleOrganizationalChart"/>
    <dgm:cxn modelId="{F38B04C1-8B5A-45D4-B9D2-558916D2D706}" type="presOf" srcId="{9AD2DDFD-5AF4-483C-AA59-22A353757E4E}" destId="{6D5A130F-E4D6-46FF-9305-5A7BEE7982F0}" srcOrd="1" destOrd="0" presId="urn:microsoft.com/office/officeart/2008/layout/NameandTitleOrganizationalChart"/>
    <dgm:cxn modelId="{90DE30CF-4DFF-43A9-8ADD-84052192977F}" type="presOf" srcId="{32E65E7C-32E0-4E1E-A579-24E74E28F416}" destId="{1A2C3916-46C5-4408-B7DD-76DB20BE123F}" srcOrd="0" destOrd="0" presId="urn:microsoft.com/office/officeart/2008/layout/NameandTitleOrganizationalChart"/>
    <dgm:cxn modelId="{0412D8B6-25C7-45CF-9E96-7770AA6C003E}" type="presOf" srcId="{48BED7FE-F444-4022-BC51-24729F4FBB1A}" destId="{7F139176-4A49-4063-99E9-C938A25A8D81}" srcOrd="1" destOrd="0" presId="urn:microsoft.com/office/officeart/2008/layout/NameandTitleOrganizationalChart"/>
    <dgm:cxn modelId="{EFF2EF84-4BC7-4869-A842-3593C06B9528}" type="presOf" srcId="{9DC92F1B-E496-4822-BD8C-8F6FC2FCC8A9}" destId="{B2D87496-10FD-444F-A66E-A36489B72069}" srcOrd="0" destOrd="0" presId="urn:microsoft.com/office/officeart/2008/layout/NameandTitleOrganizationalChart"/>
    <dgm:cxn modelId="{6B879CE1-C99C-4F0B-AF30-BDA5969535FF}" type="presOf" srcId="{E5BFE701-4F96-48AE-A6E7-404C4F138620}" destId="{9E215047-7067-4B2D-BD68-F9C3D7A6C4E3}" srcOrd="0" destOrd="0" presId="urn:microsoft.com/office/officeart/2008/layout/NameandTitleOrganizationalChart"/>
    <dgm:cxn modelId="{C0924F72-4C5D-4FAE-B3DA-D55F7AD76B81}" type="presOf" srcId="{D8714116-5DD6-45E6-ADD0-6C02C5F3D2D7}" destId="{1C732D47-6D83-433F-8060-86090F4D0BD4}" srcOrd="0" destOrd="0" presId="urn:microsoft.com/office/officeart/2008/layout/NameandTitleOrganizationalChart"/>
    <dgm:cxn modelId="{9DBD7C53-27F4-4B05-B805-F6587FF5D445}" type="presParOf" srcId="{6BE63DB4-E0DF-445C-9F49-8328B2753F73}" destId="{D967FD25-FC70-4097-9403-95C1AFE3EB2F}" srcOrd="0" destOrd="0" presId="urn:microsoft.com/office/officeart/2008/layout/NameandTitleOrganizationalChart"/>
    <dgm:cxn modelId="{77DFA423-9322-4E22-B495-55280E59BA24}" type="presParOf" srcId="{D967FD25-FC70-4097-9403-95C1AFE3EB2F}" destId="{73EC4E72-305E-4B56-8172-0AE74E05D9E8}" srcOrd="0" destOrd="0" presId="urn:microsoft.com/office/officeart/2008/layout/NameandTitleOrganizationalChart"/>
    <dgm:cxn modelId="{7A8BE55C-9A97-4C46-B079-FB4161729898}" type="presParOf" srcId="{73EC4E72-305E-4B56-8172-0AE74E05D9E8}" destId="{6A52AB3A-4BE6-4B4A-A543-67CBEDAF5DB8}" srcOrd="0" destOrd="0" presId="urn:microsoft.com/office/officeart/2008/layout/NameandTitleOrganizationalChart"/>
    <dgm:cxn modelId="{C56C59A9-A47E-49EC-B770-38CA37C416FD}" type="presParOf" srcId="{73EC4E72-305E-4B56-8172-0AE74E05D9E8}" destId="{0E5DF4B2-C617-45AA-91EB-1300F4019E67}" srcOrd="1" destOrd="0" presId="urn:microsoft.com/office/officeart/2008/layout/NameandTitleOrganizationalChart"/>
    <dgm:cxn modelId="{4F001E75-B47E-4D87-B419-B7ED9262A13E}" type="presParOf" srcId="{73EC4E72-305E-4B56-8172-0AE74E05D9E8}" destId="{FFA8D830-30C1-4398-B306-3A2E47E73C47}" srcOrd="2" destOrd="0" presId="urn:microsoft.com/office/officeart/2008/layout/NameandTitleOrganizationalChart"/>
    <dgm:cxn modelId="{6D364E7C-9F1A-4B8A-8EA8-53B0430766B4}" type="presParOf" srcId="{D967FD25-FC70-4097-9403-95C1AFE3EB2F}" destId="{E16444CD-960B-49E9-9325-29A2A1E1CDFA}" srcOrd="1" destOrd="0" presId="urn:microsoft.com/office/officeart/2008/layout/NameandTitleOrganizationalChart"/>
    <dgm:cxn modelId="{C0D6CC6F-1711-43E8-AC0C-80587C9AB806}" type="presParOf" srcId="{E16444CD-960B-49E9-9325-29A2A1E1CDFA}" destId="{B7545457-612D-45D3-8639-E2E8BBE3B7B9}" srcOrd="0" destOrd="0" presId="urn:microsoft.com/office/officeart/2008/layout/NameandTitleOrganizationalChart"/>
    <dgm:cxn modelId="{30E27BEA-78DB-4F9C-997F-8E773CE86D37}" type="presParOf" srcId="{E16444CD-960B-49E9-9325-29A2A1E1CDFA}" destId="{DF0E3D7A-D5B3-4719-945C-8E551E171266}" srcOrd="1" destOrd="0" presId="urn:microsoft.com/office/officeart/2008/layout/NameandTitleOrganizationalChart"/>
    <dgm:cxn modelId="{48FA669F-115A-46A1-9BFB-530D2979DD15}" type="presParOf" srcId="{DF0E3D7A-D5B3-4719-945C-8E551E171266}" destId="{EE65EDD6-BD78-4C5A-BACC-F6E800A5691D}" srcOrd="0" destOrd="0" presId="urn:microsoft.com/office/officeart/2008/layout/NameandTitleOrganizationalChart"/>
    <dgm:cxn modelId="{2CF13051-05C1-4D4D-A191-B7C11B0FCEC4}" type="presParOf" srcId="{EE65EDD6-BD78-4C5A-BACC-F6E800A5691D}" destId="{8DC99CDB-26B0-49F2-88F6-ACD18136E9FF}" srcOrd="0" destOrd="0" presId="urn:microsoft.com/office/officeart/2008/layout/NameandTitleOrganizationalChart"/>
    <dgm:cxn modelId="{0332A48E-57F5-41F1-8670-2E3906F074A7}" type="presParOf" srcId="{EE65EDD6-BD78-4C5A-BACC-F6E800A5691D}" destId="{1A7A532A-B67F-4DD0-98D1-E434AAD3351D}" srcOrd="1" destOrd="0" presId="urn:microsoft.com/office/officeart/2008/layout/NameandTitleOrganizationalChart"/>
    <dgm:cxn modelId="{4A06BF92-EA74-42F9-8F70-32DCC12706FE}" type="presParOf" srcId="{EE65EDD6-BD78-4C5A-BACC-F6E800A5691D}" destId="{A4AD93F6-A529-44B6-BE43-E9F6D38240F5}" srcOrd="2" destOrd="0" presId="urn:microsoft.com/office/officeart/2008/layout/NameandTitleOrganizationalChart"/>
    <dgm:cxn modelId="{386D2E17-C846-43BB-96C6-D2EBB31764A0}" type="presParOf" srcId="{DF0E3D7A-D5B3-4719-945C-8E551E171266}" destId="{64FEEEF7-B831-4689-88EA-79B2C31D923B}" srcOrd="1" destOrd="0" presId="urn:microsoft.com/office/officeart/2008/layout/NameandTitleOrganizationalChart"/>
    <dgm:cxn modelId="{C92749A5-1F3D-43D5-B686-06594F4A65F3}" type="presParOf" srcId="{64FEEEF7-B831-4689-88EA-79B2C31D923B}" destId="{60622D10-EEE4-4D11-B05D-21BD0B20BDAC}" srcOrd="0" destOrd="0" presId="urn:microsoft.com/office/officeart/2008/layout/NameandTitleOrganizationalChart"/>
    <dgm:cxn modelId="{98A5E608-9E9B-4EFD-A61D-2356C679CDE7}" type="presParOf" srcId="{64FEEEF7-B831-4689-88EA-79B2C31D923B}" destId="{043E4F09-AD72-4744-BC14-B319167DB55B}" srcOrd="1" destOrd="0" presId="urn:microsoft.com/office/officeart/2008/layout/NameandTitleOrganizationalChart"/>
    <dgm:cxn modelId="{6E8DA60C-51A6-4C51-B99B-744B73F20B23}" type="presParOf" srcId="{043E4F09-AD72-4744-BC14-B319167DB55B}" destId="{459D18E5-7A1E-403D-AAC4-E3BF097BB744}" srcOrd="0" destOrd="0" presId="urn:microsoft.com/office/officeart/2008/layout/NameandTitleOrganizationalChart"/>
    <dgm:cxn modelId="{A8F77315-F43E-4067-833C-4439B22F9EB5}" type="presParOf" srcId="{459D18E5-7A1E-403D-AAC4-E3BF097BB744}" destId="{A0346BEC-93AE-48E4-94F6-9CD418C3A526}" srcOrd="0" destOrd="0" presId="urn:microsoft.com/office/officeart/2008/layout/NameandTitleOrganizationalChart"/>
    <dgm:cxn modelId="{DE71A762-5C86-4871-A6AA-5DF950E46808}" type="presParOf" srcId="{459D18E5-7A1E-403D-AAC4-E3BF097BB744}" destId="{F20DED17-7C23-429B-BEB7-831742B89275}" srcOrd="1" destOrd="0" presId="urn:microsoft.com/office/officeart/2008/layout/NameandTitleOrganizationalChart"/>
    <dgm:cxn modelId="{4772BA6D-F718-42AF-AEDF-21AA1FEEF0A2}" type="presParOf" srcId="{459D18E5-7A1E-403D-AAC4-E3BF097BB744}" destId="{6D5A130F-E4D6-46FF-9305-5A7BEE7982F0}" srcOrd="2" destOrd="0" presId="urn:microsoft.com/office/officeart/2008/layout/NameandTitleOrganizationalChart"/>
    <dgm:cxn modelId="{E847AE66-DECF-43DD-B128-7A8486DC0645}" type="presParOf" srcId="{043E4F09-AD72-4744-BC14-B319167DB55B}" destId="{CF5FA405-6B86-4E93-8DD8-A51E02C9ECAC}" srcOrd="1" destOrd="0" presId="urn:microsoft.com/office/officeart/2008/layout/NameandTitleOrganizationalChart"/>
    <dgm:cxn modelId="{ECA19C5C-1DA9-4328-B0B1-1D3AA848D0E4}" type="presParOf" srcId="{043E4F09-AD72-4744-BC14-B319167DB55B}" destId="{D08041FC-A842-45A9-921E-13D011C83F0D}" srcOrd="2" destOrd="0" presId="urn:microsoft.com/office/officeart/2008/layout/NameandTitleOrganizationalChart"/>
    <dgm:cxn modelId="{7F2687D7-3CF1-4B3F-9802-ADBD098C0A5F}" type="presParOf" srcId="{64FEEEF7-B831-4689-88EA-79B2C31D923B}" destId="{51F46FDB-E6BC-4CD1-BE0D-CC3715B3CDAF}" srcOrd="2" destOrd="0" presId="urn:microsoft.com/office/officeart/2008/layout/NameandTitleOrganizationalChart"/>
    <dgm:cxn modelId="{C6E019B6-66BF-4FA4-A02A-617FF8FDABAF}" type="presParOf" srcId="{64FEEEF7-B831-4689-88EA-79B2C31D923B}" destId="{1D35B81E-A72F-4A54-8931-FCE9FA5DDD57}" srcOrd="3" destOrd="0" presId="urn:microsoft.com/office/officeart/2008/layout/NameandTitleOrganizationalChart"/>
    <dgm:cxn modelId="{6C2F9889-55C1-421E-BD14-65EB8FD265B9}" type="presParOf" srcId="{1D35B81E-A72F-4A54-8931-FCE9FA5DDD57}" destId="{C8E01254-35DD-4B6E-B6D0-687D602A0620}" srcOrd="0" destOrd="0" presId="urn:microsoft.com/office/officeart/2008/layout/NameandTitleOrganizationalChart"/>
    <dgm:cxn modelId="{104C8DEB-3CC4-4622-A115-8EAB46A7C12A}" type="presParOf" srcId="{C8E01254-35DD-4B6E-B6D0-687D602A0620}" destId="{9E215047-7067-4B2D-BD68-F9C3D7A6C4E3}" srcOrd="0" destOrd="0" presId="urn:microsoft.com/office/officeart/2008/layout/NameandTitleOrganizationalChart"/>
    <dgm:cxn modelId="{4EEB6BF5-3182-478C-ACA0-F95C89ECDA6F}" type="presParOf" srcId="{C8E01254-35DD-4B6E-B6D0-687D602A0620}" destId="{74CCC155-64AF-4B22-B787-871DEC25D180}" srcOrd="1" destOrd="0" presId="urn:microsoft.com/office/officeart/2008/layout/NameandTitleOrganizationalChart"/>
    <dgm:cxn modelId="{2F00B5D4-A54B-4ED7-B50B-7343FFDC1C30}" type="presParOf" srcId="{C8E01254-35DD-4B6E-B6D0-687D602A0620}" destId="{6A313137-842C-48CA-9F61-8EDF654336D5}" srcOrd="2" destOrd="0" presId="urn:microsoft.com/office/officeart/2008/layout/NameandTitleOrganizationalChart"/>
    <dgm:cxn modelId="{622F2045-A7AF-4C24-B68A-46A2116862B1}" type="presParOf" srcId="{1D35B81E-A72F-4A54-8931-FCE9FA5DDD57}" destId="{570562F0-5477-42AE-8DF1-DE4539F58F59}" srcOrd="1" destOrd="0" presId="urn:microsoft.com/office/officeart/2008/layout/NameandTitleOrganizationalChart"/>
    <dgm:cxn modelId="{90139478-21D1-4A23-9BB4-AC34F12773F8}" type="presParOf" srcId="{1D35B81E-A72F-4A54-8931-FCE9FA5DDD57}" destId="{9B8D082B-24F2-4C27-AE85-2952CF787473}" srcOrd="2" destOrd="0" presId="urn:microsoft.com/office/officeart/2008/layout/NameandTitleOrganizationalChart"/>
    <dgm:cxn modelId="{13346608-DB70-4BC5-BBE8-2AFCD548C512}" type="presParOf" srcId="{64FEEEF7-B831-4689-88EA-79B2C31D923B}" destId="{11091754-9073-42C6-812B-2D70675CABF4}" srcOrd="4" destOrd="0" presId="urn:microsoft.com/office/officeart/2008/layout/NameandTitleOrganizationalChart"/>
    <dgm:cxn modelId="{28CD3FF4-A185-4A70-A51D-81B74EDF7557}" type="presParOf" srcId="{64FEEEF7-B831-4689-88EA-79B2C31D923B}" destId="{BB81E225-BCE7-479D-94F5-E0917EB64ED6}" srcOrd="5" destOrd="0" presId="urn:microsoft.com/office/officeart/2008/layout/NameandTitleOrganizationalChart"/>
    <dgm:cxn modelId="{B2AD8B19-B40C-49C2-87A6-B4DA10F0A4D9}" type="presParOf" srcId="{BB81E225-BCE7-479D-94F5-E0917EB64ED6}" destId="{91182FE1-432E-40E7-A15C-351A39440482}" srcOrd="0" destOrd="0" presId="urn:microsoft.com/office/officeart/2008/layout/NameandTitleOrganizationalChart"/>
    <dgm:cxn modelId="{DE58624A-1800-425D-B23D-C3EC0CFE1A09}" type="presParOf" srcId="{91182FE1-432E-40E7-A15C-351A39440482}" destId="{EDE4E05C-19ED-4AA4-85F7-29FD634CE3EF}" srcOrd="0" destOrd="0" presId="urn:microsoft.com/office/officeart/2008/layout/NameandTitleOrganizationalChart"/>
    <dgm:cxn modelId="{138A5115-FC48-4BAB-9AE4-54AE21BF4C9E}" type="presParOf" srcId="{91182FE1-432E-40E7-A15C-351A39440482}" destId="{1698E97A-6075-4DCF-865E-CA9C6A683F63}" srcOrd="1" destOrd="0" presId="urn:microsoft.com/office/officeart/2008/layout/NameandTitleOrganizationalChart"/>
    <dgm:cxn modelId="{706CB825-0EF9-476D-849E-CFD69A6F22DC}" type="presParOf" srcId="{91182FE1-432E-40E7-A15C-351A39440482}" destId="{7F139176-4A49-4063-99E9-C938A25A8D81}" srcOrd="2" destOrd="0" presId="urn:microsoft.com/office/officeart/2008/layout/NameandTitleOrganizationalChart"/>
    <dgm:cxn modelId="{0B61201E-644C-4344-B486-0F3F775B12C7}" type="presParOf" srcId="{BB81E225-BCE7-479D-94F5-E0917EB64ED6}" destId="{C0CCEE1E-73BD-4434-A602-93D051638AFE}" srcOrd="1" destOrd="0" presId="urn:microsoft.com/office/officeart/2008/layout/NameandTitleOrganizationalChart"/>
    <dgm:cxn modelId="{AC8D1A13-CBFE-4086-BC2D-FD9307CC3B66}" type="presParOf" srcId="{BB81E225-BCE7-479D-94F5-E0917EB64ED6}" destId="{9707B0B9-3315-4EE6-B1FD-41BF8B351CC2}" srcOrd="2" destOrd="0" presId="urn:microsoft.com/office/officeart/2008/layout/NameandTitleOrganizationalChart"/>
    <dgm:cxn modelId="{1F6A13F8-C0E7-4216-86D5-70CF73A3A3DE}" type="presParOf" srcId="{64FEEEF7-B831-4689-88EA-79B2C31D923B}" destId="{6C1A7436-583A-4BAD-BC44-A2761A7E62AA}" srcOrd="6" destOrd="0" presId="urn:microsoft.com/office/officeart/2008/layout/NameandTitleOrganizationalChart"/>
    <dgm:cxn modelId="{83FF3964-BDD7-4A1E-AAEF-45A549F13248}" type="presParOf" srcId="{64FEEEF7-B831-4689-88EA-79B2C31D923B}" destId="{17884761-00C0-453A-9BCA-D5FC4E19EAF4}" srcOrd="7" destOrd="0" presId="urn:microsoft.com/office/officeart/2008/layout/NameandTitleOrganizationalChart"/>
    <dgm:cxn modelId="{5EC70408-32EE-441D-9E48-7C04014A558F}" type="presParOf" srcId="{17884761-00C0-453A-9BCA-D5FC4E19EAF4}" destId="{44B2043A-F6AB-4986-98C2-59887C7396E0}" srcOrd="0" destOrd="0" presId="urn:microsoft.com/office/officeart/2008/layout/NameandTitleOrganizationalChart"/>
    <dgm:cxn modelId="{5278A17E-32EA-41CB-A5E3-81F79578E49B}" type="presParOf" srcId="{44B2043A-F6AB-4986-98C2-59887C7396E0}" destId="{1A2C3916-46C5-4408-B7DD-76DB20BE123F}" srcOrd="0" destOrd="0" presId="urn:microsoft.com/office/officeart/2008/layout/NameandTitleOrganizationalChart"/>
    <dgm:cxn modelId="{35CEAA9B-04FB-40C7-9D8B-95D5AC86966E}" type="presParOf" srcId="{44B2043A-F6AB-4986-98C2-59887C7396E0}" destId="{6C18E126-9730-487A-B50A-79EB2294C172}" srcOrd="1" destOrd="0" presId="urn:microsoft.com/office/officeart/2008/layout/NameandTitleOrganizationalChart"/>
    <dgm:cxn modelId="{FF5688DC-50A6-4B80-A697-235EA9A907FD}" type="presParOf" srcId="{44B2043A-F6AB-4986-98C2-59887C7396E0}" destId="{A14A4499-03F3-421E-8AE9-F5D7B5D95701}" srcOrd="2" destOrd="0" presId="urn:microsoft.com/office/officeart/2008/layout/NameandTitleOrganizationalChart"/>
    <dgm:cxn modelId="{952EA63C-90EC-46E8-8478-FB1267D8B331}" type="presParOf" srcId="{17884761-00C0-453A-9BCA-D5FC4E19EAF4}" destId="{5AE9AC22-53D6-4401-8B43-ADADD0315CE0}" srcOrd="1" destOrd="0" presId="urn:microsoft.com/office/officeart/2008/layout/NameandTitleOrganizationalChart"/>
    <dgm:cxn modelId="{17EECD3E-E229-4AD9-8996-9B0168643A25}" type="presParOf" srcId="{17884761-00C0-453A-9BCA-D5FC4E19EAF4}" destId="{825D4D47-B12C-48B2-B17A-10CFEF81CBB9}" srcOrd="2" destOrd="0" presId="urn:microsoft.com/office/officeart/2008/layout/NameandTitleOrganizationalChart"/>
    <dgm:cxn modelId="{499A5780-C7F4-4504-8928-985EB91763A7}" type="presParOf" srcId="{64FEEEF7-B831-4689-88EA-79B2C31D923B}" destId="{1C732D47-6D83-433F-8060-86090F4D0BD4}" srcOrd="8" destOrd="0" presId="urn:microsoft.com/office/officeart/2008/layout/NameandTitleOrganizationalChart"/>
    <dgm:cxn modelId="{39D7E693-0BF5-4A1D-9F2F-155AC1FAE899}" type="presParOf" srcId="{64FEEEF7-B831-4689-88EA-79B2C31D923B}" destId="{BB0019EB-A400-4501-B243-9F7B4A297261}" srcOrd="9" destOrd="0" presId="urn:microsoft.com/office/officeart/2008/layout/NameandTitleOrganizationalChart"/>
    <dgm:cxn modelId="{AC953B79-2429-4C1A-857A-4D1CF561DEA9}" type="presParOf" srcId="{BB0019EB-A400-4501-B243-9F7B4A297261}" destId="{CEABE172-9C79-422A-BAE7-9D5489F4BB15}" srcOrd="0" destOrd="0" presId="urn:microsoft.com/office/officeart/2008/layout/NameandTitleOrganizationalChart"/>
    <dgm:cxn modelId="{0F4516F0-E279-4930-BC6E-19615FECBD0E}" type="presParOf" srcId="{CEABE172-9C79-422A-BAE7-9D5489F4BB15}" destId="{B2D87496-10FD-444F-A66E-A36489B72069}" srcOrd="0" destOrd="0" presId="urn:microsoft.com/office/officeart/2008/layout/NameandTitleOrganizationalChart"/>
    <dgm:cxn modelId="{F4E5F8DB-42BC-47E7-8B1B-B4E32E14BC65}" type="presParOf" srcId="{CEABE172-9C79-422A-BAE7-9D5489F4BB15}" destId="{0F46A596-2678-4632-A03B-80907C71D137}" srcOrd="1" destOrd="0" presId="urn:microsoft.com/office/officeart/2008/layout/NameandTitleOrganizationalChart"/>
    <dgm:cxn modelId="{457AD285-D19E-4733-B551-99B954CB96ED}" type="presParOf" srcId="{CEABE172-9C79-422A-BAE7-9D5489F4BB15}" destId="{142B708F-C997-4EFA-9AC1-0FF6BE321BD2}" srcOrd="2" destOrd="0" presId="urn:microsoft.com/office/officeart/2008/layout/NameandTitleOrganizationalChart"/>
    <dgm:cxn modelId="{831377A0-E3E1-4F11-8FE5-9B5551279C04}" type="presParOf" srcId="{BB0019EB-A400-4501-B243-9F7B4A297261}" destId="{69CFD89E-F6DC-4071-89FB-922745A682B4}" srcOrd="1" destOrd="0" presId="urn:microsoft.com/office/officeart/2008/layout/NameandTitleOrganizationalChart"/>
    <dgm:cxn modelId="{33681F92-52CE-4D09-9B6B-BFA6B3824F64}" type="presParOf" srcId="{BB0019EB-A400-4501-B243-9F7B4A297261}" destId="{F7833FDA-2326-4357-AF72-35B353A71D77}" srcOrd="2" destOrd="0" presId="urn:microsoft.com/office/officeart/2008/layout/NameandTitleOrganizationalChart"/>
    <dgm:cxn modelId="{670C0BBD-11F9-493B-9F26-24FBE885E520}" type="presParOf" srcId="{DF0E3D7A-D5B3-4719-945C-8E551E171266}" destId="{235AD014-68C8-4CB9-8297-E35405412B43}" srcOrd="2" destOrd="0" presId="urn:microsoft.com/office/officeart/2008/layout/NameandTitleOrganizationalChart"/>
    <dgm:cxn modelId="{9B1BA190-2524-44B9-BAA9-EEB2A3B1D1C8}" type="presParOf" srcId="{D967FD25-FC70-4097-9403-95C1AFE3EB2F}" destId="{F395EDDA-FAEA-4E83-922D-9648BF56C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7F74B-2E50-4DD6-AB2F-F39EAA0826D4}">
      <dsp:nvSpPr>
        <dsp:cNvPr id="0" name=""/>
        <dsp:cNvSpPr/>
      </dsp:nvSpPr>
      <dsp:spPr>
        <a:xfrm>
          <a:off x="4119" y="2344259"/>
          <a:ext cx="2397878" cy="9591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Introduction</a:t>
          </a:r>
          <a:endParaRPr lang="ko-KR" altLang="en-US" sz="2100" kern="1200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sp:txBody>
      <dsp:txXfrm>
        <a:off x="483695" y="2344259"/>
        <a:ext cx="1438727" cy="959151"/>
      </dsp:txXfrm>
    </dsp:sp>
    <dsp:sp modelId="{B50DD835-F1FC-4D93-85BB-FF472DE17607}">
      <dsp:nvSpPr>
        <dsp:cNvPr id="0" name=""/>
        <dsp:cNvSpPr/>
      </dsp:nvSpPr>
      <dsp:spPr>
        <a:xfrm>
          <a:off x="2162209" y="2344259"/>
          <a:ext cx="2397878" cy="95915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Our Algorithm</a:t>
          </a:r>
          <a:endParaRPr lang="ko-KR" altLang="en-US" sz="2100" kern="1200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sp:txBody>
      <dsp:txXfrm>
        <a:off x="2641785" y="2344259"/>
        <a:ext cx="1438727" cy="959151"/>
      </dsp:txXfrm>
    </dsp:sp>
    <dsp:sp modelId="{3D271504-C1C1-45B6-A998-A19B05B0199E}">
      <dsp:nvSpPr>
        <dsp:cNvPr id="0" name=""/>
        <dsp:cNvSpPr/>
      </dsp:nvSpPr>
      <dsp:spPr>
        <a:xfrm>
          <a:off x="4320300" y="2344259"/>
          <a:ext cx="2397878" cy="959151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Experiment</a:t>
          </a:r>
          <a:endParaRPr lang="ko-KR" altLang="en-US" sz="2100" kern="1200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sp:txBody>
      <dsp:txXfrm>
        <a:off x="4799876" y="2344259"/>
        <a:ext cx="1438727" cy="959151"/>
      </dsp:txXfrm>
    </dsp:sp>
    <dsp:sp modelId="{06451AAF-0F98-49A5-84EA-413B0F911716}">
      <dsp:nvSpPr>
        <dsp:cNvPr id="0" name=""/>
        <dsp:cNvSpPr/>
      </dsp:nvSpPr>
      <dsp:spPr>
        <a:xfrm>
          <a:off x="6478391" y="2344259"/>
          <a:ext cx="2397878" cy="9591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산돌고딕 M" panose="02030504000101010101" pitchFamily="18" charset="-127"/>
              <a:ea typeface="산돌고딕 M" panose="02030504000101010101" pitchFamily="18" charset="-127"/>
            </a:rPr>
            <a:t>Conclusion</a:t>
          </a:r>
          <a:endParaRPr lang="ko-KR" altLang="en-US" sz="2100" kern="1200" dirty="0">
            <a:latin typeface="산돌고딕 M" panose="02030504000101010101" pitchFamily="18" charset="-127"/>
            <a:ea typeface="산돌고딕 M" panose="02030504000101010101" pitchFamily="18" charset="-127"/>
          </a:endParaRPr>
        </a:p>
      </dsp:txBody>
      <dsp:txXfrm>
        <a:off x="6957967" y="2344259"/>
        <a:ext cx="1438727" cy="959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A7436-583A-4BAD-BC44-A2761A7E62AA}">
      <dsp:nvSpPr>
        <dsp:cNvPr id="0" name=""/>
        <dsp:cNvSpPr/>
      </dsp:nvSpPr>
      <dsp:spPr>
        <a:xfrm>
          <a:off x="3495949" y="1707086"/>
          <a:ext cx="2344622" cy="51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97"/>
              </a:lnTo>
              <a:lnTo>
                <a:pt x="2344622" y="362397"/>
              </a:lnTo>
              <a:lnTo>
                <a:pt x="2344622" y="5132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1754-9073-42C6-812B-2D70675CABF4}">
      <dsp:nvSpPr>
        <dsp:cNvPr id="0" name=""/>
        <dsp:cNvSpPr/>
      </dsp:nvSpPr>
      <dsp:spPr>
        <a:xfrm>
          <a:off x="3495949" y="1707086"/>
          <a:ext cx="793773" cy="51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97"/>
              </a:lnTo>
              <a:lnTo>
                <a:pt x="793773" y="362397"/>
              </a:lnTo>
              <a:lnTo>
                <a:pt x="793773" y="5132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6FDB-E6BC-4CD1-BE0D-CC3715B3CDAF}">
      <dsp:nvSpPr>
        <dsp:cNvPr id="0" name=""/>
        <dsp:cNvSpPr/>
      </dsp:nvSpPr>
      <dsp:spPr>
        <a:xfrm>
          <a:off x="2703550" y="1707086"/>
          <a:ext cx="792399" cy="511743"/>
        </a:xfrm>
        <a:custGeom>
          <a:avLst/>
          <a:gdLst/>
          <a:ahLst/>
          <a:cxnLst/>
          <a:rect l="0" t="0" r="0" b="0"/>
          <a:pathLst>
            <a:path>
              <a:moveTo>
                <a:pt x="792399" y="0"/>
              </a:moveTo>
              <a:lnTo>
                <a:pt x="792399" y="360845"/>
              </a:lnTo>
              <a:lnTo>
                <a:pt x="0" y="360845"/>
              </a:lnTo>
              <a:lnTo>
                <a:pt x="0" y="511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2D10-EEE4-4D11-B05D-21BD0B20BDAC}">
      <dsp:nvSpPr>
        <dsp:cNvPr id="0" name=""/>
        <dsp:cNvSpPr/>
      </dsp:nvSpPr>
      <dsp:spPr>
        <a:xfrm>
          <a:off x="1188024" y="1707086"/>
          <a:ext cx="2307925" cy="513295"/>
        </a:xfrm>
        <a:custGeom>
          <a:avLst/>
          <a:gdLst/>
          <a:ahLst/>
          <a:cxnLst/>
          <a:rect l="0" t="0" r="0" b="0"/>
          <a:pathLst>
            <a:path>
              <a:moveTo>
                <a:pt x="2307925" y="0"/>
              </a:moveTo>
              <a:lnTo>
                <a:pt x="2307925" y="362397"/>
              </a:lnTo>
              <a:lnTo>
                <a:pt x="0" y="362397"/>
              </a:lnTo>
              <a:lnTo>
                <a:pt x="0" y="5132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457-612D-45D3-8639-E2E8BBE3B7B9}">
      <dsp:nvSpPr>
        <dsp:cNvPr id="0" name=""/>
        <dsp:cNvSpPr/>
      </dsp:nvSpPr>
      <dsp:spPr>
        <a:xfrm>
          <a:off x="3432057" y="646704"/>
          <a:ext cx="91440" cy="413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779"/>
              </a:lnTo>
              <a:lnTo>
                <a:pt x="63892" y="262779"/>
              </a:lnTo>
              <a:lnTo>
                <a:pt x="63892" y="41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AB3A-4BE6-4B4A-A543-67CBEDAF5DB8}">
      <dsp:nvSpPr>
        <dsp:cNvPr id="0" name=""/>
        <dsp:cNvSpPr/>
      </dsp:nvSpPr>
      <dsp:spPr>
        <a:xfrm>
          <a:off x="2853250" y="0"/>
          <a:ext cx="1249053" cy="646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1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사람</a:t>
          </a:r>
          <a:endParaRPr lang="en-US" sz="1800" kern="1200" dirty="0"/>
        </a:p>
      </dsp:txBody>
      <dsp:txXfrm>
        <a:off x="2853250" y="0"/>
        <a:ext cx="1249053" cy="646704"/>
      </dsp:txXfrm>
    </dsp:sp>
    <dsp:sp modelId="{0E5DF4B2-C617-45AA-91EB-1300F4019E67}">
      <dsp:nvSpPr>
        <dsp:cNvPr id="0" name=""/>
        <dsp:cNvSpPr/>
      </dsp:nvSpPr>
      <dsp:spPr>
        <a:xfrm>
          <a:off x="3154923" y="461839"/>
          <a:ext cx="1020423" cy="447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이름</a:t>
          </a:r>
          <a:r>
            <a:rPr lang="en-US" altLang="ko-KR" sz="800" kern="1200" dirty="0" smtClean="0"/>
            <a:t>, </a:t>
          </a:r>
          <a:r>
            <a:rPr lang="ko-KR" altLang="en-US" sz="800" kern="1200" dirty="0" smtClean="0"/>
            <a:t>종교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3154923" y="461839"/>
        <a:ext cx="1020423" cy="447056"/>
      </dsp:txXfrm>
    </dsp:sp>
    <dsp:sp modelId="{8DC99CDB-26B0-49F2-88F6-ACD18136E9FF}">
      <dsp:nvSpPr>
        <dsp:cNvPr id="0" name=""/>
        <dsp:cNvSpPr/>
      </dsp:nvSpPr>
      <dsp:spPr>
        <a:xfrm>
          <a:off x="2871422" y="1060381"/>
          <a:ext cx="1249053" cy="64670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25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군주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정보</a:t>
          </a:r>
          <a:endParaRPr lang="en-US" sz="1600" kern="1200" dirty="0"/>
        </a:p>
      </dsp:txBody>
      <dsp:txXfrm>
        <a:off x="2871422" y="1060381"/>
        <a:ext cx="1249053" cy="646704"/>
      </dsp:txXfrm>
    </dsp:sp>
    <dsp:sp modelId="{1A7A532A-B67F-4DD0-98D1-E434AAD3351D}">
      <dsp:nvSpPr>
        <dsp:cNvPr id="0" name=""/>
        <dsp:cNvSpPr/>
      </dsp:nvSpPr>
      <dsp:spPr>
        <a:xfrm>
          <a:off x="2557884" y="1672871"/>
          <a:ext cx="1854215" cy="3432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재위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다음왕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왕비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모비</a:t>
          </a:r>
          <a:r>
            <a:rPr lang="en-US" altLang="ko-KR" sz="800" kern="1200" dirty="0" smtClean="0">
              <a:solidFill>
                <a:schemeClr val="tx1"/>
              </a:solidFill>
            </a:rPr>
            <a:t>,            </a:t>
          </a:r>
          <a:r>
            <a:rPr lang="ko-KR" altLang="en-US" sz="800" kern="1200" dirty="0" smtClean="0">
              <a:solidFill>
                <a:schemeClr val="tx1"/>
              </a:solidFill>
            </a:rPr>
            <a:t>임기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후임자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557884" y="1672871"/>
        <a:ext cx="1854215" cy="343255"/>
      </dsp:txXfrm>
    </dsp:sp>
    <dsp:sp modelId="{A0346BEC-93AE-48E4-94F6-9CD418C3A526}">
      <dsp:nvSpPr>
        <dsp:cNvPr id="0" name=""/>
        <dsp:cNvSpPr/>
      </dsp:nvSpPr>
      <dsp:spPr>
        <a:xfrm>
          <a:off x="563497" y="2220382"/>
          <a:ext cx="1249053" cy="6467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1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신종</a:t>
          </a:r>
          <a:endParaRPr lang="en-US" sz="1800" kern="1200" dirty="0"/>
        </a:p>
      </dsp:txBody>
      <dsp:txXfrm>
        <a:off x="563497" y="2220382"/>
        <a:ext cx="1249053" cy="646704"/>
      </dsp:txXfrm>
    </dsp:sp>
    <dsp:sp modelId="{F20DED17-7C23-429B-BEB7-831742B89275}">
      <dsp:nvSpPr>
        <dsp:cNvPr id="0" name=""/>
        <dsp:cNvSpPr/>
      </dsp:nvSpPr>
      <dsp:spPr>
        <a:xfrm>
          <a:off x="1199616" y="2792089"/>
          <a:ext cx="121037" cy="50054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1199616" y="2792089"/>
        <a:ext cx="121037" cy="50054"/>
      </dsp:txXfrm>
    </dsp:sp>
    <dsp:sp modelId="{9E215047-7067-4B2D-BD68-F9C3D7A6C4E3}">
      <dsp:nvSpPr>
        <dsp:cNvPr id="0" name=""/>
        <dsp:cNvSpPr/>
      </dsp:nvSpPr>
      <dsp:spPr>
        <a:xfrm>
          <a:off x="2079023" y="2218830"/>
          <a:ext cx="1249053" cy="6467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1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err="1" smtClean="0"/>
            <a:t>안종</a:t>
          </a:r>
          <a:endParaRPr lang="en-US" sz="1800" kern="1200" dirty="0"/>
        </a:p>
      </dsp:txBody>
      <dsp:txXfrm>
        <a:off x="2079023" y="2218830"/>
        <a:ext cx="1249053" cy="646704"/>
      </dsp:txXfrm>
    </dsp:sp>
    <dsp:sp modelId="{74CCC155-64AF-4B22-B787-871DEC25D180}">
      <dsp:nvSpPr>
        <dsp:cNvPr id="0" name=""/>
        <dsp:cNvSpPr/>
      </dsp:nvSpPr>
      <dsp:spPr>
        <a:xfrm flipV="1">
          <a:off x="2678542" y="2734165"/>
          <a:ext cx="60333" cy="5057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2678542" y="2734165"/>
        <a:ext cx="60333" cy="50570"/>
      </dsp:txXfrm>
    </dsp:sp>
    <dsp:sp modelId="{EDE4E05C-19ED-4AA4-85F7-29FD634CE3EF}">
      <dsp:nvSpPr>
        <dsp:cNvPr id="0" name=""/>
        <dsp:cNvSpPr/>
      </dsp:nvSpPr>
      <dsp:spPr>
        <a:xfrm>
          <a:off x="3665196" y="2220382"/>
          <a:ext cx="1249053" cy="6467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1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경종</a:t>
          </a:r>
          <a:endParaRPr lang="en-US" sz="1800" kern="1200" dirty="0"/>
        </a:p>
      </dsp:txBody>
      <dsp:txXfrm>
        <a:off x="3665196" y="2220382"/>
        <a:ext cx="1249053" cy="646704"/>
      </dsp:txXfrm>
    </dsp:sp>
    <dsp:sp modelId="{1698E97A-6075-4DCF-865E-CA9C6A683F63}">
      <dsp:nvSpPr>
        <dsp:cNvPr id="0" name=""/>
        <dsp:cNvSpPr/>
      </dsp:nvSpPr>
      <dsp:spPr>
        <a:xfrm flipH="1" flipV="1">
          <a:off x="4256000" y="2754456"/>
          <a:ext cx="128996" cy="5370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4256000" y="2754456"/>
        <a:ext cx="128996" cy="53708"/>
      </dsp:txXfrm>
    </dsp:sp>
    <dsp:sp modelId="{1A2C3916-46C5-4408-B7DD-76DB20BE123F}">
      <dsp:nvSpPr>
        <dsp:cNvPr id="0" name=""/>
        <dsp:cNvSpPr/>
      </dsp:nvSpPr>
      <dsp:spPr>
        <a:xfrm>
          <a:off x="5216045" y="2220382"/>
          <a:ext cx="1249053" cy="6467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125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고려</a:t>
          </a:r>
          <a:r>
            <a:rPr lang="en-US" altLang="ko-KR" sz="1700" kern="1200" dirty="0" smtClean="0"/>
            <a:t>_</a:t>
          </a:r>
          <a:r>
            <a:rPr lang="ko-KR" altLang="en-US" sz="1700" kern="1200" dirty="0" err="1" smtClean="0"/>
            <a:t>충렬왕</a:t>
          </a:r>
          <a:endParaRPr lang="en-US" sz="1700" kern="1200" dirty="0"/>
        </a:p>
      </dsp:txBody>
      <dsp:txXfrm>
        <a:off x="5216045" y="2220382"/>
        <a:ext cx="1249053" cy="646704"/>
      </dsp:txXfrm>
    </dsp:sp>
    <dsp:sp modelId="{6C18E126-9730-487A-B50A-79EB2294C172}">
      <dsp:nvSpPr>
        <dsp:cNvPr id="0" name=""/>
        <dsp:cNvSpPr/>
      </dsp:nvSpPr>
      <dsp:spPr>
        <a:xfrm flipH="1" flipV="1">
          <a:off x="1755486" y="489052"/>
          <a:ext cx="38906" cy="53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 dirty="0"/>
        </a:p>
      </dsp:txBody>
      <dsp:txXfrm rot="10800000">
        <a:off x="1755486" y="489052"/>
        <a:ext cx="38906" cy="5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32D47-6D83-433F-8060-86090F4D0BD4}">
      <dsp:nvSpPr>
        <dsp:cNvPr id="0" name=""/>
        <dsp:cNvSpPr/>
      </dsp:nvSpPr>
      <dsp:spPr>
        <a:xfrm>
          <a:off x="3497319" y="1686676"/>
          <a:ext cx="2887207" cy="474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53"/>
              </a:lnTo>
              <a:lnTo>
                <a:pt x="2887207" y="335353"/>
              </a:lnTo>
              <a:lnTo>
                <a:pt x="2887207" y="4749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7436-583A-4BAD-BC44-A2761A7E62AA}">
      <dsp:nvSpPr>
        <dsp:cNvPr id="0" name=""/>
        <dsp:cNvSpPr/>
      </dsp:nvSpPr>
      <dsp:spPr>
        <a:xfrm>
          <a:off x="3497319" y="1686676"/>
          <a:ext cx="1452093" cy="474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53"/>
              </a:lnTo>
              <a:lnTo>
                <a:pt x="1452093" y="335353"/>
              </a:lnTo>
              <a:lnTo>
                <a:pt x="1452093" y="4749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1754-9073-42C6-812B-2D70675CABF4}">
      <dsp:nvSpPr>
        <dsp:cNvPr id="0" name=""/>
        <dsp:cNvSpPr/>
      </dsp:nvSpPr>
      <dsp:spPr>
        <a:xfrm>
          <a:off x="3451599" y="1686676"/>
          <a:ext cx="91440" cy="474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353"/>
              </a:lnTo>
              <a:lnTo>
                <a:pt x="62699" y="335353"/>
              </a:lnTo>
              <a:lnTo>
                <a:pt x="62699" y="4749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6FDB-E6BC-4CD1-BE0D-CC3715B3CDAF}">
      <dsp:nvSpPr>
        <dsp:cNvPr id="0" name=""/>
        <dsp:cNvSpPr/>
      </dsp:nvSpPr>
      <dsp:spPr>
        <a:xfrm>
          <a:off x="2046496" y="1686676"/>
          <a:ext cx="1450822" cy="473553"/>
        </a:xfrm>
        <a:custGeom>
          <a:avLst/>
          <a:gdLst/>
          <a:ahLst/>
          <a:cxnLst/>
          <a:rect l="0" t="0" r="0" b="0"/>
          <a:pathLst>
            <a:path>
              <a:moveTo>
                <a:pt x="1450822" y="0"/>
              </a:moveTo>
              <a:lnTo>
                <a:pt x="1450822" y="333916"/>
              </a:lnTo>
              <a:lnTo>
                <a:pt x="0" y="333916"/>
              </a:lnTo>
              <a:lnTo>
                <a:pt x="0" y="4735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2D10-EEE4-4D11-B05D-21BD0B20BDAC}">
      <dsp:nvSpPr>
        <dsp:cNvPr id="0" name=""/>
        <dsp:cNvSpPr/>
      </dsp:nvSpPr>
      <dsp:spPr>
        <a:xfrm>
          <a:off x="644069" y="1686676"/>
          <a:ext cx="2853249" cy="474989"/>
        </a:xfrm>
        <a:custGeom>
          <a:avLst/>
          <a:gdLst/>
          <a:ahLst/>
          <a:cxnLst/>
          <a:rect l="0" t="0" r="0" b="0"/>
          <a:pathLst>
            <a:path>
              <a:moveTo>
                <a:pt x="2853249" y="0"/>
              </a:moveTo>
              <a:lnTo>
                <a:pt x="2853249" y="335353"/>
              </a:lnTo>
              <a:lnTo>
                <a:pt x="0" y="335353"/>
              </a:lnTo>
              <a:lnTo>
                <a:pt x="0" y="4749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457-612D-45D3-8639-E2E8BBE3B7B9}">
      <dsp:nvSpPr>
        <dsp:cNvPr id="0" name=""/>
        <dsp:cNvSpPr/>
      </dsp:nvSpPr>
      <dsp:spPr>
        <a:xfrm>
          <a:off x="3434782" y="598443"/>
          <a:ext cx="91440" cy="489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153"/>
              </a:lnTo>
              <a:lnTo>
                <a:pt x="62536" y="350153"/>
              </a:lnTo>
              <a:lnTo>
                <a:pt x="62536" y="489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AB3A-4BE6-4B4A-A543-67CBEDAF5DB8}">
      <dsp:nvSpPr>
        <dsp:cNvPr id="0" name=""/>
        <dsp:cNvSpPr/>
      </dsp:nvSpPr>
      <dsp:spPr>
        <a:xfrm>
          <a:off x="2902582" y="0"/>
          <a:ext cx="1155840" cy="598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사람</a:t>
          </a:r>
          <a:endParaRPr lang="en-US" sz="1800" kern="1200" dirty="0"/>
        </a:p>
      </dsp:txBody>
      <dsp:txXfrm>
        <a:off x="2902582" y="0"/>
        <a:ext cx="1155840" cy="598443"/>
      </dsp:txXfrm>
    </dsp:sp>
    <dsp:sp modelId="{0E5DF4B2-C617-45AA-91EB-1300F4019E67}">
      <dsp:nvSpPr>
        <dsp:cNvPr id="0" name=""/>
        <dsp:cNvSpPr/>
      </dsp:nvSpPr>
      <dsp:spPr>
        <a:xfrm>
          <a:off x="3181742" y="534357"/>
          <a:ext cx="944272" cy="413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이름</a:t>
          </a:r>
          <a:r>
            <a:rPr lang="en-US" altLang="ko-KR" sz="800" kern="1200" dirty="0" smtClean="0"/>
            <a:t>, </a:t>
          </a:r>
          <a:r>
            <a:rPr lang="ko-KR" altLang="en-US" sz="800" kern="1200" dirty="0" smtClean="0"/>
            <a:t>종교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3181742" y="534357"/>
        <a:ext cx="944272" cy="413693"/>
      </dsp:txXfrm>
    </dsp:sp>
    <dsp:sp modelId="{8DC99CDB-26B0-49F2-88F6-ACD18136E9FF}">
      <dsp:nvSpPr>
        <dsp:cNvPr id="0" name=""/>
        <dsp:cNvSpPr/>
      </dsp:nvSpPr>
      <dsp:spPr>
        <a:xfrm>
          <a:off x="2919398" y="1088232"/>
          <a:ext cx="1155840" cy="59844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군주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정보</a:t>
          </a:r>
          <a:endParaRPr lang="en-US" sz="1600" kern="1200" dirty="0"/>
        </a:p>
      </dsp:txBody>
      <dsp:txXfrm>
        <a:off x="2919398" y="1088232"/>
        <a:ext cx="1155840" cy="598443"/>
      </dsp:txXfrm>
    </dsp:sp>
    <dsp:sp modelId="{1A7A532A-B67F-4DD0-98D1-E434AAD3351D}">
      <dsp:nvSpPr>
        <dsp:cNvPr id="0" name=""/>
        <dsp:cNvSpPr/>
      </dsp:nvSpPr>
      <dsp:spPr>
        <a:xfrm>
          <a:off x="2629258" y="1655014"/>
          <a:ext cx="1715841" cy="31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재위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다음왕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왕비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모비</a:t>
          </a:r>
          <a:r>
            <a:rPr lang="en-US" altLang="ko-KR" sz="800" kern="1200" dirty="0" smtClean="0">
              <a:solidFill>
                <a:schemeClr val="tx1"/>
              </a:solidFill>
            </a:rPr>
            <a:t>,            </a:t>
          </a:r>
          <a:r>
            <a:rPr lang="ko-KR" altLang="en-US" sz="800" kern="1200" dirty="0" smtClean="0">
              <a:solidFill>
                <a:schemeClr val="tx1"/>
              </a:solidFill>
            </a:rPr>
            <a:t>임기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후임자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629258" y="1655014"/>
        <a:ext cx="1715841" cy="317639"/>
      </dsp:txXfrm>
    </dsp:sp>
    <dsp:sp modelId="{A0346BEC-93AE-48E4-94F6-9CD418C3A526}">
      <dsp:nvSpPr>
        <dsp:cNvPr id="0" name=""/>
        <dsp:cNvSpPr/>
      </dsp:nvSpPr>
      <dsp:spPr>
        <a:xfrm>
          <a:off x="66149" y="2161666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신종</a:t>
          </a:r>
          <a:endParaRPr lang="en-US" sz="1800" kern="1200" dirty="0"/>
        </a:p>
      </dsp:txBody>
      <dsp:txXfrm>
        <a:off x="66149" y="2161666"/>
        <a:ext cx="1155840" cy="598443"/>
      </dsp:txXfrm>
    </dsp:sp>
    <dsp:sp modelId="{F20DED17-7C23-429B-BEB7-831742B89275}">
      <dsp:nvSpPr>
        <dsp:cNvPr id="0" name=""/>
        <dsp:cNvSpPr/>
      </dsp:nvSpPr>
      <dsp:spPr>
        <a:xfrm>
          <a:off x="654796" y="2690708"/>
          <a:ext cx="112004" cy="4631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654796" y="2690708"/>
        <a:ext cx="112004" cy="46319"/>
      </dsp:txXfrm>
    </dsp:sp>
    <dsp:sp modelId="{9E215047-7067-4B2D-BD68-F9C3D7A6C4E3}">
      <dsp:nvSpPr>
        <dsp:cNvPr id="0" name=""/>
        <dsp:cNvSpPr/>
      </dsp:nvSpPr>
      <dsp:spPr>
        <a:xfrm>
          <a:off x="1468576" y="2160229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err="1" smtClean="0"/>
            <a:t>안종</a:t>
          </a:r>
          <a:endParaRPr lang="en-US" sz="1800" kern="1200" dirty="0"/>
        </a:p>
      </dsp:txBody>
      <dsp:txXfrm>
        <a:off x="1468576" y="2160229"/>
        <a:ext cx="1155840" cy="598443"/>
      </dsp:txXfrm>
    </dsp:sp>
    <dsp:sp modelId="{74CCC155-64AF-4B22-B787-871DEC25D180}">
      <dsp:nvSpPr>
        <dsp:cNvPr id="0" name=""/>
        <dsp:cNvSpPr/>
      </dsp:nvSpPr>
      <dsp:spPr>
        <a:xfrm flipV="1">
          <a:off x="2023355" y="2637106"/>
          <a:ext cx="55830" cy="4679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2023355" y="2637106"/>
        <a:ext cx="55830" cy="46796"/>
      </dsp:txXfrm>
    </dsp:sp>
    <dsp:sp modelId="{EDE4E05C-19ED-4AA4-85F7-29FD634CE3EF}">
      <dsp:nvSpPr>
        <dsp:cNvPr id="0" name=""/>
        <dsp:cNvSpPr/>
      </dsp:nvSpPr>
      <dsp:spPr>
        <a:xfrm>
          <a:off x="2936378" y="2161666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경종</a:t>
          </a:r>
          <a:endParaRPr lang="en-US" sz="1800" kern="1200" dirty="0"/>
        </a:p>
      </dsp:txBody>
      <dsp:txXfrm>
        <a:off x="2936378" y="2161666"/>
        <a:ext cx="1155840" cy="598443"/>
      </dsp:txXfrm>
    </dsp:sp>
    <dsp:sp modelId="{1698E97A-6075-4DCF-865E-CA9C6A683F63}">
      <dsp:nvSpPr>
        <dsp:cNvPr id="0" name=""/>
        <dsp:cNvSpPr/>
      </dsp:nvSpPr>
      <dsp:spPr>
        <a:xfrm flipH="1" flipV="1">
          <a:off x="3483092" y="2655884"/>
          <a:ext cx="119369" cy="497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3483092" y="2655884"/>
        <a:ext cx="119369" cy="49700"/>
      </dsp:txXfrm>
    </dsp:sp>
    <dsp:sp modelId="{1A2C3916-46C5-4408-B7DD-76DB20BE123F}">
      <dsp:nvSpPr>
        <dsp:cNvPr id="0" name=""/>
        <dsp:cNvSpPr/>
      </dsp:nvSpPr>
      <dsp:spPr>
        <a:xfrm>
          <a:off x="4371492" y="2161666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err="1" smtClean="0"/>
            <a:t>충렬왕</a:t>
          </a:r>
          <a:endParaRPr lang="en-US" sz="1600" kern="1200" dirty="0"/>
        </a:p>
      </dsp:txBody>
      <dsp:txXfrm>
        <a:off x="4371492" y="2161666"/>
        <a:ext cx="1155840" cy="598443"/>
      </dsp:txXfrm>
    </dsp:sp>
    <dsp:sp modelId="{6C18E126-9730-487A-B50A-79EB2294C172}">
      <dsp:nvSpPr>
        <dsp:cNvPr id="0" name=""/>
        <dsp:cNvSpPr/>
      </dsp:nvSpPr>
      <dsp:spPr>
        <a:xfrm flipH="1" flipV="1">
          <a:off x="2334656" y="559539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 dirty="0"/>
        </a:p>
      </dsp:txBody>
      <dsp:txXfrm rot="10800000">
        <a:off x="2334656" y="559539"/>
        <a:ext cx="36003" cy="49700"/>
      </dsp:txXfrm>
    </dsp:sp>
    <dsp:sp modelId="{B2D87496-10FD-444F-A66E-A36489B72069}">
      <dsp:nvSpPr>
        <dsp:cNvPr id="0" name=""/>
        <dsp:cNvSpPr/>
      </dsp:nvSpPr>
      <dsp:spPr>
        <a:xfrm>
          <a:off x="5806606" y="2161666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순종</a:t>
          </a:r>
          <a:endParaRPr lang="en-US" sz="1600" kern="1200" dirty="0"/>
        </a:p>
      </dsp:txBody>
      <dsp:txXfrm>
        <a:off x="5806606" y="2161666"/>
        <a:ext cx="1155840" cy="598443"/>
      </dsp:txXfrm>
    </dsp:sp>
    <dsp:sp modelId="{0F46A596-2678-4632-A03B-80907C71D137}">
      <dsp:nvSpPr>
        <dsp:cNvPr id="0" name=""/>
        <dsp:cNvSpPr/>
      </dsp:nvSpPr>
      <dsp:spPr>
        <a:xfrm flipH="1" flipV="1">
          <a:off x="5886027" y="1275666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5886027" y="1275666"/>
        <a:ext cx="36003" cy="49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32D47-6D83-433F-8060-86090F4D0BD4}">
      <dsp:nvSpPr>
        <dsp:cNvPr id="0" name=""/>
        <dsp:cNvSpPr/>
      </dsp:nvSpPr>
      <dsp:spPr>
        <a:xfrm>
          <a:off x="3497319" y="1664603"/>
          <a:ext cx="2887207" cy="519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8"/>
              </a:lnTo>
              <a:lnTo>
                <a:pt x="2887207" y="379498"/>
              </a:lnTo>
              <a:lnTo>
                <a:pt x="2887207" y="519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7436-583A-4BAD-BC44-A2761A7E62AA}">
      <dsp:nvSpPr>
        <dsp:cNvPr id="0" name=""/>
        <dsp:cNvSpPr/>
      </dsp:nvSpPr>
      <dsp:spPr>
        <a:xfrm>
          <a:off x="3497319" y="1664603"/>
          <a:ext cx="1452093" cy="519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8"/>
              </a:lnTo>
              <a:lnTo>
                <a:pt x="1452093" y="379498"/>
              </a:lnTo>
              <a:lnTo>
                <a:pt x="1452093" y="519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1754-9073-42C6-812B-2D70675CABF4}">
      <dsp:nvSpPr>
        <dsp:cNvPr id="0" name=""/>
        <dsp:cNvSpPr/>
      </dsp:nvSpPr>
      <dsp:spPr>
        <a:xfrm>
          <a:off x="3451599" y="1664603"/>
          <a:ext cx="91440" cy="519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498"/>
              </a:lnTo>
              <a:lnTo>
                <a:pt x="62699" y="379498"/>
              </a:lnTo>
              <a:lnTo>
                <a:pt x="62699" y="519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6FDB-E6BC-4CD1-BE0D-CC3715B3CDAF}">
      <dsp:nvSpPr>
        <dsp:cNvPr id="0" name=""/>
        <dsp:cNvSpPr/>
      </dsp:nvSpPr>
      <dsp:spPr>
        <a:xfrm>
          <a:off x="2046496" y="1664603"/>
          <a:ext cx="1450822" cy="517698"/>
        </a:xfrm>
        <a:custGeom>
          <a:avLst/>
          <a:gdLst/>
          <a:ahLst/>
          <a:cxnLst/>
          <a:rect l="0" t="0" r="0" b="0"/>
          <a:pathLst>
            <a:path>
              <a:moveTo>
                <a:pt x="1450822" y="0"/>
              </a:moveTo>
              <a:lnTo>
                <a:pt x="1450822" y="378062"/>
              </a:lnTo>
              <a:lnTo>
                <a:pt x="0" y="378062"/>
              </a:lnTo>
              <a:lnTo>
                <a:pt x="0" y="517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2D10-EEE4-4D11-B05D-21BD0B20BDAC}">
      <dsp:nvSpPr>
        <dsp:cNvPr id="0" name=""/>
        <dsp:cNvSpPr/>
      </dsp:nvSpPr>
      <dsp:spPr>
        <a:xfrm>
          <a:off x="644069" y="1664603"/>
          <a:ext cx="2853249" cy="519135"/>
        </a:xfrm>
        <a:custGeom>
          <a:avLst/>
          <a:gdLst/>
          <a:ahLst/>
          <a:cxnLst/>
          <a:rect l="0" t="0" r="0" b="0"/>
          <a:pathLst>
            <a:path>
              <a:moveTo>
                <a:pt x="2853249" y="0"/>
              </a:moveTo>
              <a:lnTo>
                <a:pt x="2853249" y="379498"/>
              </a:lnTo>
              <a:lnTo>
                <a:pt x="0" y="379498"/>
              </a:lnTo>
              <a:lnTo>
                <a:pt x="0" y="519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457-612D-45D3-8639-E2E8BBE3B7B9}">
      <dsp:nvSpPr>
        <dsp:cNvPr id="0" name=""/>
        <dsp:cNvSpPr/>
      </dsp:nvSpPr>
      <dsp:spPr>
        <a:xfrm>
          <a:off x="3434782" y="598443"/>
          <a:ext cx="91440" cy="467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080"/>
              </a:lnTo>
              <a:lnTo>
                <a:pt x="62536" y="328080"/>
              </a:lnTo>
              <a:lnTo>
                <a:pt x="62536" y="467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AB3A-4BE6-4B4A-A543-67CBEDAF5DB8}">
      <dsp:nvSpPr>
        <dsp:cNvPr id="0" name=""/>
        <dsp:cNvSpPr/>
      </dsp:nvSpPr>
      <dsp:spPr>
        <a:xfrm>
          <a:off x="2902582" y="0"/>
          <a:ext cx="1155840" cy="598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사람</a:t>
          </a:r>
          <a:endParaRPr lang="en-US" sz="1800" kern="1200" dirty="0"/>
        </a:p>
      </dsp:txBody>
      <dsp:txXfrm>
        <a:off x="2902582" y="0"/>
        <a:ext cx="1155840" cy="598443"/>
      </dsp:txXfrm>
    </dsp:sp>
    <dsp:sp modelId="{0E5DF4B2-C617-45AA-91EB-1300F4019E67}">
      <dsp:nvSpPr>
        <dsp:cNvPr id="0" name=""/>
        <dsp:cNvSpPr/>
      </dsp:nvSpPr>
      <dsp:spPr>
        <a:xfrm>
          <a:off x="3181742" y="512285"/>
          <a:ext cx="944272" cy="413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이름</a:t>
          </a:r>
          <a:r>
            <a:rPr lang="en-US" altLang="ko-KR" sz="800" kern="1200" dirty="0" smtClean="0"/>
            <a:t>, </a:t>
          </a:r>
          <a:r>
            <a:rPr lang="ko-KR" altLang="en-US" sz="800" kern="1200" dirty="0" smtClean="0"/>
            <a:t>종교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3181742" y="512285"/>
        <a:ext cx="944272" cy="413693"/>
      </dsp:txXfrm>
    </dsp:sp>
    <dsp:sp modelId="{8DC99CDB-26B0-49F2-88F6-ACD18136E9FF}">
      <dsp:nvSpPr>
        <dsp:cNvPr id="0" name=""/>
        <dsp:cNvSpPr/>
      </dsp:nvSpPr>
      <dsp:spPr>
        <a:xfrm>
          <a:off x="2919398" y="1066160"/>
          <a:ext cx="1155840" cy="59844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군주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정보</a:t>
          </a:r>
          <a:endParaRPr lang="en-US" sz="1600" kern="1200" dirty="0"/>
        </a:p>
      </dsp:txBody>
      <dsp:txXfrm>
        <a:off x="2919398" y="1066160"/>
        <a:ext cx="1155840" cy="598443"/>
      </dsp:txXfrm>
    </dsp:sp>
    <dsp:sp modelId="{1A7A532A-B67F-4DD0-98D1-E434AAD3351D}">
      <dsp:nvSpPr>
        <dsp:cNvPr id="0" name=""/>
        <dsp:cNvSpPr/>
      </dsp:nvSpPr>
      <dsp:spPr>
        <a:xfrm>
          <a:off x="2629258" y="1588796"/>
          <a:ext cx="1715841" cy="405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재위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다음왕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왕비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모비</a:t>
          </a:r>
          <a:r>
            <a:rPr lang="en-US" altLang="ko-KR" sz="800" kern="1200" dirty="0" smtClean="0">
              <a:solidFill>
                <a:schemeClr val="tx1"/>
              </a:solidFill>
            </a:rPr>
            <a:t>,            </a:t>
          </a:r>
          <a:r>
            <a:rPr lang="ko-KR" altLang="en-US" sz="800" kern="1200" dirty="0" smtClean="0">
              <a:solidFill>
                <a:schemeClr val="tx1"/>
              </a:solidFill>
            </a:rPr>
            <a:t>임기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후임자</a:t>
          </a:r>
          <a:endParaRPr lang="en-US" sz="1050" kern="1200" dirty="0">
            <a:solidFill>
              <a:srgbClr val="FF0000"/>
            </a:solidFill>
          </a:endParaRPr>
        </a:p>
      </dsp:txBody>
      <dsp:txXfrm>
        <a:off x="2629258" y="1588796"/>
        <a:ext cx="1715841" cy="405929"/>
      </dsp:txXfrm>
    </dsp:sp>
    <dsp:sp modelId="{A0346BEC-93AE-48E4-94F6-9CD418C3A526}">
      <dsp:nvSpPr>
        <dsp:cNvPr id="0" name=""/>
        <dsp:cNvSpPr/>
      </dsp:nvSpPr>
      <dsp:spPr>
        <a:xfrm>
          <a:off x="66149" y="2183738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신종</a:t>
          </a:r>
          <a:endParaRPr lang="en-US" sz="1800" kern="1200" dirty="0"/>
        </a:p>
      </dsp:txBody>
      <dsp:txXfrm>
        <a:off x="66149" y="2183738"/>
        <a:ext cx="1155840" cy="598443"/>
      </dsp:txXfrm>
    </dsp:sp>
    <dsp:sp modelId="{F20DED17-7C23-429B-BEB7-831742B89275}">
      <dsp:nvSpPr>
        <dsp:cNvPr id="0" name=""/>
        <dsp:cNvSpPr/>
      </dsp:nvSpPr>
      <dsp:spPr>
        <a:xfrm>
          <a:off x="654796" y="2712781"/>
          <a:ext cx="112004" cy="4631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654796" y="2712781"/>
        <a:ext cx="112004" cy="46319"/>
      </dsp:txXfrm>
    </dsp:sp>
    <dsp:sp modelId="{9E215047-7067-4B2D-BD68-F9C3D7A6C4E3}">
      <dsp:nvSpPr>
        <dsp:cNvPr id="0" name=""/>
        <dsp:cNvSpPr/>
      </dsp:nvSpPr>
      <dsp:spPr>
        <a:xfrm>
          <a:off x="1468576" y="2182302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err="1" smtClean="0"/>
            <a:t>안종</a:t>
          </a:r>
          <a:endParaRPr lang="en-US" sz="1800" kern="1200" dirty="0"/>
        </a:p>
      </dsp:txBody>
      <dsp:txXfrm>
        <a:off x="1468576" y="2182302"/>
        <a:ext cx="1155840" cy="598443"/>
      </dsp:txXfrm>
    </dsp:sp>
    <dsp:sp modelId="{74CCC155-64AF-4B22-B787-871DEC25D180}">
      <dsp:nvSpPr>
        <dsp:cNvPr id="0" name=""/>
        <dsp:cNvSpPr/>
      </dsp:nvSpPr>
      <dsp:spPr>
        <a:xfrm flipV="1">
          <a:off x="2023355" y="2659179"/>
          <a:ext cx="55830" cy="4679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2023355" y="2659179"/>
        <a:ext cx="55830" cy="46796"/>
      </dsp:txXfrm>
    </dsp:sp>
    <dsp:sp modelId="{EDE4E05C-19ED-4AA4-85F7-29FD634CE3EF}">
      <dsp:nvSpPr>
        <dsp:cNvPr id="0" name=""/>
        <dsp:cNvSpPr/>
      </dsp:nvSpPr>
      <dsp:spPr>
        <a:xfrm>
          <a:off x="2936378" y="2183738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경종</a:t>
          </a:r>
          <a:endParaRPr lang="en-US" sz="1800" kern="1200" dirty="0"/>
        </a:p>
      </dsp:txBody>
      <dsp:txXfrm>
        <a:off x="2936378" y="2183738"/>
        <a:ext cx="1155840" cy="598443"/>
      </dsp:txXfrm>
    </dsp:sp>
    <dsp:sp modelId="{1698E97A-6075-4DCF-865E-CA9C6A683F63}">
      <dsp:nvSpPr>
        <dsp:cNvPr id="0" name=""/>
        <dsp:cNvSpPr/>
      </dsp:nvSpPr>
      <dsp:spPr>
        <a:xfrm flipH="1" flipV="1">
          <a:off x="3483092" y="2677956"/>
          <a:ext cx="119369" cy="497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3483092" y="2677956"/>
        <a:ext cx="119369" cy="49700"/>
      </dsp:txXfrm>
    </dsp:sp>
    <dsp:sp modelId="{1A2C3916-46C5-4408-B7DD-76DB20BE123F}">
      <dsp:nvSpPr>
        <dsp:cNvPr id="0" name=""/>
        <dsp:cNvSpPr/>
      </dsp:nvSpPr>
      <dsp:spPr>
        <a:xfrm>
          <a:off x="4371492" y="2183738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err="1" smtClean="0"/>
            <a:t>충렬왕</a:t>
          </a:r>
          <a:endParaRPr lang="en-US" sz="1600" kern="1200" dirty="0"/>
        </a:p>
      </dsp:txBody>
      <dsp:txXfrm>
        <a:off x="4371492" y="2183738"/>
        <a:ext cx="1155840" cy="598443"/>
      </dsp:txXfrm>
    </dsp:sp>
    <dsp:sp modelId="{6C18E126-9730-487A-B50A-79EB2294C172}">
      <dsp:nvSpPr>
        <dsp:cNvPr id="0" name=""/>
        <dsp:cNvSpPr/>
      </dsp:nvSpPr>
      <dsp:spPr>
        <a:xfrm flipH="1" flipV="1">
          <a:off x="2334656" y="581612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 dirty="0"/>
        </a:p>
      </dsp:txBody>
      <dsp:txXfrm rot="10800000">
        <a:off x="2334656" y="581612"/>
        <a:ext cx="36003" cy="49700"/>
      </dsp:txXfrm>
    </dsp:sp>
    <dsp:sp modelId="{B2D87496-10FD-444F-A66E-A36489B72069}">
      <dsp:nvSpPr>
        <dsp:cNvPr id="0" name=""/>
        <dsp:cNvSpPr/>
      </dsp:nvSpPr>
      <dsp:spPr>
        <a:xfrm>
          <a:off x="5806606" y="2183738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순종</a:t>
          </a:r>
          <a:endParaRPr lang="en-US" sz="1600" kern="1200" dirty="0"/>
        </a:p>
      </dsp:txBody>
      <dsp:txXfrm>
        <a:off x="5806606" y="2183738"/>
        <a:ext cx="1155840" cy="598443"/>
      </dsp:txXfrm>
    </dsp:sp>
    <dsp:sp modelId="{0F46A596-2678-4632-A03B-80907C71D137}">
      <dsp:nvSpPr>
        <dsp:cNvPr id="0" name=""/>
        <dsp:cNvSpPr/>
      </dsp:nvSpPr>
      <dsp:spPr>
        <a:xfrm flipH="1" flipV="1">
          <a:off x="5886027" y="1297739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5886027" y="1297739"/>
        <a:ext cx="36003" cy="49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32D47-6D83-433F-8060-86090F4D0BD4}">
      <dsp:nvSpPr>
        <dsp:cNvPr id="0" name=""/>
        <dsp:cNvSpPr/>
      </dsp:nvSpPr>
      <dsp:spPr>
        <a:xfrm>
          <a:off x="3497319" y="1673230"/>
          <a:ext cx="2887207" cy="50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245"/>
              </a:lnTo>
              <a:lnTo>
                <a:pt x="2887207" y="362245"/>
              </a:lnTo>
              <a:lnTo>
                <a:pt x="2887207" y="501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7436-583A-4BAD-BC44-A2761A7E62AA}">
      <dsp:nvSpPr>
        <dsp:cNvPr id="0" name=""/>
        <dsp:cNvSpPr/>
      </dsp:nvSpPr>
      <dsp:spPr>
        <a:xfrm>
          <a:off x="3497319" y="1673230"/>
          <a:ext cx="1452093" cy="50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245"/>
              </a:lnTo>
              <a:lnTo>
                <a:pt x="1452093" y="362245"/>
              </a:lnTo>
              <a:lnTo>
                <a:pt x="1452093" y="501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1754-9073-42C6-812B-2D70675CABF4}">
      <dsp:nvSpPr>
        <dsp:cNvPr id="0" name=""/>
        <dsp:cNvSpPr/>
      </dsp:nvSpPr>
      <dsp:spPr>
        <a:xfrm>
          <a:off x="3451599" y="1673230"/>
          <a:ext cx="91440" cy="501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245"/>
              </a:lnTo>
              <a:lnTo>
                <a:pt x="62699" y="362245"/>
              </a:lnTo>
              <a:lnTo>
                <a:pt x="62699" y="501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6FDB-E6BC-4CD1-BE0D-CC3715B3CDAF}">
      <dsp:nvSpPr>
        <dsp:cNvPr id="0" name=""/>
        <dsp:cNvSpPr/>
      </dsp:nvSpPr>
      <dsp:spPr>
        <a:xfrm>
          <a:off x="2046496" y="1673230"/>
          <a:ext cx="1450822" cy="500445"/>
        </a:xfrm>
        <a:custGeom>
          <a:avLst/>
          <a:gdLst/>
          <a:ahLst/>
          <a:cxnLst/>
          <a:rect l="0" t="0" r="0" b="0"/>
          <a:pathLst>
            <a:path>
              <a:moveTo>
                <a:pt x="1450822" y="0"/>
              </a:moveTo>
              <a:lnTo>
                <a:pt x="1450822" y="360809"/>
              </a:lnTo>
              <a:lnTo>
                <a:pt x="0" y="360809"/>
              </a:lnTo>
              <a:lnTo>
                <a:pt x="0" y="500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2D10-EEE4-4D11-B05D-21BD0B20BDAC}">
      <dsp:nvSpPr>
        <dsp:cNvPr id="0" name=""/>
        <dsp:cNvSpPr/>
      </dsp:nvSpPr>
      <dsp:spPr>
        <a:xfrm>
          <a:off x="644069" y="1673230"/>
          <a:ext cx="2853249" cy="501882"/>
        </a:xfrm>
        <a:custGeom>
          <a:avLst/>
          <a:gdLst/>
          <a:ahLst/>
          <a:cxnLst/>
          <a:rect l="0" t="0" r="0" b="0"/>
          <a:pathLst>
            <a:path>
              <a:moveTo>
                <a:pt x="2853249" y="0"/>
              </a:moveTo>
              <a:lnTo>
                <a:pt x="2853249" y="362245"/>
              </a:lnTo>
              <a:lnTo>
                <a:pt x="0" y="362245"/>
              </a:lnTo>
              <a:lnTo>
                <a:pt x="0" y="501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457-612D-45D3-8639-E2E8BBE3B7B9}">
      <dsp:nvSpPr>
        <dsp:cNvPr id="0" name=""/>
        <dsp:cNvSpPr/>
      </dsp:nvSpPr>
      <dsp:spPr>
        <a:xfrm>
          <a:off x="3434782" y="598443"/>
          <a:ext cx="91440" cy="476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706"/>
              </a:lnTo>
              <a:lnTo>
                <a:pt x="62536" y="336706"/>
              </a:lnTo>
              <a:lnTo>
                <a:pt x="62536" y="476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AB3A-4BE6-4B4A-A543-67CBEDAF5DB8}">
      <dsp:nvSpPr>
        <dsp:cNvPr id="0" name=""/>
        <dsp:cNvSpPr/>
      </dsp:nvSpPr>
      <dsp:spPr>
        <a:xfrm>
          <a:off x="2902582" y="0"/>
          <a:ext cx="1155840" cy="598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사람</a:t>
          </a:r>
          <a:endParaRPr lang="en-US" sz="1800" kern="1200" dirty="0"/>
        </a:p>
      </dsp:txBody>
      <dsp:txXfrm>
        <a:off x="2902582" y="0"/>
        <a:ext cx="1155840" cy="598443"/>
      </dsp:txXfrm>
    </dsp:sp>
    <dsp:sp modelId="{0E5DF4B2-C617-45AA-91EB-1300F4019E67}">
      <dsp:nvSpPr>
        <dsp:cNvPr id="0" name=""/>
        <dsp:cNvSpPr/>
      </dsp:nvSpPr>
      <dsp:spPr>
        <a:xfrm>
          <a:off x="3181742" y="520911"/>
          <a:ext cx="944272" cy="413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이름</a:t>
          </a:r>
          <a:r>
            <a:rPr lang="en-US" altLang="ko-KR" sz="800" kern="1200" dirty="0" smtClean="0"/>
            <a:t>, </a:t>
          </a:r>
          <a:r>
            <a:rPr lang="ko-KR" altLang="en-US" sz="800" kern="1200" dirty="0" smtClean="0"/>
            <a:t>종교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3181742" y="520911"/>
        <a:ext cx="944272" cy="413693"/>
      </dsp:txXfrm>
    </dsp:sp>
    <dsp:sp modelId="{8DC99CDB-26B0-49F2-88F6-ACD18136E9FF}">
      <dsp:nvSpPr>
        <dsp:cNvPr id="0" name=""/>
        <dsp:cNvSpPr/>
      </dsp:nvSpPr>
      <dsp:spPr>
        <a:xfrm>
          <a:off x="2919398" y="1074786"/>
          <a:ext cx="1155840" cy="59844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군주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정보</a:t>
          </a:r>
          <a:endParaRPr lang="en-US" sz="1600" kern="1200" dirty="0"/>
        </a:p>
      </dsp:txBody>
      <dsp:txXfrm>
        <a:off x="2919398" y="1074786"/>
        <a:ext cx="1155840" cy="598443"/>
      </dsp:txXfrm>
    </dsp:sp>
    <dsp:sp modelId="{1A7A532A-B67F-4DD0-98D1-E434AAD3351D}">
      <dsp:nvSpPr>
        <dsp:cNvPr id="0" name=""/>
        <dsp:cNvSpPr/>
      </dsp:nvSpPr>
      <dsp:spPr>
        <a:xfrm>
          <a:off x="2629258" y="1614676"/>
          <a:ext cx="1715841" cy="371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재위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다음왕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왕비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err="1" smtClean="0">
              <a:solidFill>
                <a:schemeClr val="tx1"/>
              </a:solidFill>
            </a:rPr>
            <a:t>모비</a:t>
          </a:r>
          <a:r>
            <a:rPr lang="en-US" altLang="ko-KR" sz="800" kern="1200" dirty="0" smtClean="0">
              <a:solidFill>
                <a:schemeClr val="tx1"/>
              </a:solidFill>
            </a:rPr>
            <a:t>,            </a:t>
          </a:r>
          <a:r>
            <a:rPr lang="ko-KR" altLang="en-US" sz="800" kern="1200" dirty="0" smtClean="0">
              <a:solidFill>
                <a:schemeClr val="tx1"/>
              </a:solidFill>
            </a:rPr>
            <a:t>임기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800" kern="1200" dirty="0" smtClean="0">
              <a:solidFill>
                <a:schemeClr val="tx1"/>
              </a:solidFill>
            </a:rPr>
            <a:t>후임자</a:t>
          </a:r>
          <a:r>
            <a:rPr lang="en-US" altLang="ko-KR" sz="800" kern="1200" dirty="0" smtClean="0">
              <a:solidFill>
                <a:schemeClr val="tx1"/>
              </a:solidFill>
            </a:rPr>
            <a:t>, </a:t>
          </a:r>
          <a:r>
            <a:rPr lang="ko-KR" altLang="en-US" sz="1050" b="1" kern="1200" dirty="0" smtClean="0">
              <a:solidFill>
                <a:srgbClr val="FF0000"/>
              </a:solidFill>
            </a:rPr>
            <a:t>부왕</a:t>
          </a:r>
          <a:endParaRPr lang="en-US" sz="1050" b="1" kern="1200" dirty="0">
            <a:solidFill>
              <a:srgbClr val="FF0000"/>
            </a:solidFill>
          </a:endParaRPr>
        </a:p>
      </dsp:txBody>
      <dsp:txXfrm>
        <a:off x="2629258" y="1614676"/>
        <a:ext cx="1715841" cy="371423"/>
      </dsp:txXfrm>
    </dsp:sp>
    <dsp:sp modelId="{A0346BEC-93AE-48E4-94F6-9CD418C3A526}">
      <dsp:nvSpPr>
        <dsp:cNvPr id="0" name=""/>
        <dsp:cNvSpPr/>
      </dsp:nvSpPr>
      <dsp:spPr>
        <a:xfrm>
          <a:off x="66149" y="2175112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신종</a:t>
          </a:r>
          <a:endParaRPr lang="en-US" sz="1800" kern="1200" dirty="0"/>
        </a:p>
      </dsp:txBody>
      <dsp:txXfrm>
        <a:off x="66149" y="2175112"/>
        <a:ext cx="1155840" cy="598443"/>
      </dsp:txXfrm>
    </dsp:sp>
    <dsp:sp modelId="{F20DED17-7C23-429B-BEB7-831742B89275}">
      <dsp:nvSpPr>
        <dsp:cNvPr id="0" name=""/>
        <dsp:cNvSpPr/>
      </dsp:nvSpPr>
      <dsp:spPr>
        <a:xfrm>
          <a:off x="654796" y="2704154"/>
          <a:ext cx="112004" cy="4631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654796" y="2704154"/>
        <a:ext cx="112004" cy="46319"/>
      </dsp:txXfrm>
    </dsp:sp>
    <dsp:sp modelId="{9E215047-7067-4B2D-BD68-F9C3D7A6C4E3}">
      <dsp:nvSpPr>
        <dsp:cNvPr id="0" name=""/>
        <dsp:cNvSpPr/>
      </dsp:nvSpPr>
      <dsp:spPr>
        <a:xfrm>
          <a:off x="1468576" y="2173675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err="1" smtClean="0"/>
            <a:t>안종</a:t>
          </a:r>
          <a:endParaRPr lang="en-US" sz="1800" kern="1200" dirty="0"/>
        </a:p>
      </dsp:txBody>
      <dsp:txXfrm>
        <a:off x="1468576" y="2173675"/>
        <a:ext cx="1155840" cy="598443"/>
      </dsp:txXfrm>
    </dsp:sp>
    <dsp:sp modelId="{74CCC155-64AF-4B22-B787-871DEC25D180}">
      <dsp:nvSpPr>
        <dsp:cNvPr id="0" name=""/>
        <dsp:cNvSpPr/>
      </dsp:nvSpPr>
      <dsp:spPr>
        <a:xfrm flipV="1">
          <a:off x="2023355" y="2650552"/>
          <a:ext cx="55830" cy="4679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2023355" y="2650552"/>
        <a:ext cx="55830" cy="46796"/>
      </dsp:txXfrm>
    </dsp:sp>
    <dsp:sp modelId="{EDE4E05C-19ED-4AA4-85F7-29FD634CE3EF}">
      <dsp:nvSpPr>
        <dsp:cNvPr id="0" name=""/>
        <dsp:cNvSpPr/>
      </dsp:nvSpPr>
      <dsp:spPr>
        <a:xfrm>
          <a:off x="2936378" y="2175112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444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고려</a:t>
          </a:r>
          <a:r>
            <a:rPr lang="en-US" altLang="ko-KR" sz="1800" kern="1200" dirty="0" smtClean="0"/>
            <a:t>_</a:t>
          </a:r>
          <a:r>
            <a:rPr lang="ko-KR" altLang="en-US" sz="1800" kern="1200" dirty="0" smtClean="0"/>
            <a:t>경종</a:t>
          </a:r>
          <a:endParaRPr lang="en-US" sz="1800" kern="1200" dirty="0"/>
        </a:p>
      </dsp:txBody>
      <dsp:txXfrm>
        <a:off x="2936378" y="2175112"/>
        <a:ext cx="1155840" cy="598443"/>
      </dsp:txXfrm>
    </dsp:sp>
    <dsp:sp modelId="{1698E97A-6075-4DCF-865E-CA9C6A683F63}">
      <dsp:nvSpPr>
        <dsp:cNvPr id="0" name=""/>
        <dsp:cNvSpPr/>
      </dsp:nvSpPr>
      <dsp:spPr>
        <a:xfrm flipH="1" flipV="1">
          <a:off x="3483092" y="2669330"/>
          <a:ext cx="119369" cy="497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 rot="10800000">
        <a:off x="3483092" y="2669330"/>
        <a:ext cx="119369" cy="49700"/>
      </dsp:txXfrm>
    </dsp:sp>
    <dsp:sp modelId="{1A2C3916-46C5-4408-B7DD-76DB20BE123F}">
      <dsp:nvSpPr>
        <dsp:cNvPr id="0" name=""/>
        <dsp:cNvSpPr/>
      </dsp:nvSpPr>
      <dsp:spPr>
        <a:xfrm>
          <a:off x="4371492" y="2175112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err="1" smtClean="0"/>
            <a:t>충렬왕</a:t>
          </a:r>
          <a:endParaRPr lang="en-US" sz="1600" kern="1200" dirty="0"/>
        </a:p>
      </dsp:txBody>
      <dsp:txXfrm>
        <a:off x="4371492" y="2175112"/>
        <a:ext cx="1155840" cy="598443"/>
      </dsp:txXfrm>
    </dsp:sp>
    <dsp:sp modelId="{6C18E126-9730-487A-B50A-79EB2294C172}">
      <dsp:nvSpPr>
        <dsp:cNvPr id="0" name=""/>
        <dsp:cNvSpPr/>
      </dsp:nvSpPr>
      <dsp:spPr>
        <a:xfrm flipH="1" flipV="1">
          <a:off x="2334656" y="572985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 dirty="0"/>
        </a:p>
      </dsp:txBody>
      <dsp:txXfrm rot="10800000">
        <a:off x="2334656" y="572985"/>
        <a:ext cx="36003" cy="49700"/>
      </dsp:txXfrm>
    </dsp:sp>
    <dsp:sp modelId="{B2D87496-10FD-444F-A66E-A36489B72069}">
      <dsp:nvSpPr>
        <dsp:cNvPr id="0" name=""/>
        <dsp:cNvSpPr/>
      </dsp:nvSpPr>
      <dsp:spPr>
        <a:xfrm>
          <a:off x="5806606" y="2175112"/>
          <a:ext cx="1155840" cy="59844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444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고려</a:t>
          </a:r>
          <a:r>
            <a:rPr lang="en-US" altLang="ko-KR" sz="1600" kern="1200" dirty="0" smtClean="0"/>
            <a:t>_</a:t>
          </a:r>
          <a:r>
            <a:rPr lang="ko-KR" altLang="en-US" sz="1600" kern="1200" dirty="0" smtClean="0"/>
            <a:t>순종</a:t>
          </a:r>
          <a:endParaRPr lang="en-US" sz="1600" kern="1200" dirty="0"/>
        </a:p>
      </dsp:txBody>
      <dsp:txXfrm>
        <a:off x="5806606" y="2175112"/>
        <a:ext cx="1155840" cy="598443"/>
      </dsp:txXfrm>
    </dsp:sp>
    <dsp:sp modelId="{0F46A596-2678-4632-A03B-80907C71D137}">
      <dsp:nvSpPr>
        <dsp:cNvPr id="0" name=""/>
        <dsp:cNvSpPr/>
      </dsp:nvSpPr>
      <dsp:spPr>
        <a:xfrm flipH="1" flipV="1">
          <a:off x="5886027" y="1289112"/>
          <a:ext cx="36003" cy="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5886027" y="1289112"/>
        <a:ext cx="36003" cy="4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220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222" y="0"/>
            <a:ext cx="2922317" cy="495220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DC710A0A-A17F-44A4-80B8-0154C46719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897" y="4750625"/>
            <a:ext cx="5394320" cy="3888750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922317" cy="495220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222" y="9377443"/>
            <a:ext cx="2922317" cy="495220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4F89F600-5FA5-4DFF-B0AD-DC8777D7B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76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첫 페이지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그림들에 대한 간단한 소개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80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OWL,</a:t>
            </a:r>
            <a:r>
              <a:rPr lang="en-US" altLang="ko-KR" baseline="0" dirty="0" smtClean="0"/>
              <a:t> RDF </a:t>
            </a:r>
            <a:r>
              <a:rPr lang="ko-KR" altLang="en-US" baseline="0" dirty="0" smtClean="0"/>
              <a:t>등 기본적인 </a:t>
            </a:r>
            <a:r>
              <a:rPr lang="ko-KR" altLang="en-US" baseline="0" dirty="0" err="1" smtClean="0"/>
              <a:t>온톨로지</a:t>
            </a:r>
            <a:r>
              <a:rPr lang="ko-KR" altLang="en-US" baseline="0" dirty="0" smtClean="0"/>
              <a:t> 구성에 대한 정보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94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시간에 따른 변화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52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 err="1" smtClean="0"/>
              <a:t>온톨로지</a:t>
            </a:r>
            <a:r>
              <a:rPr lang="ko-KR" altLang="en-US" sz="1000" dirty="0" smtClean="0"/>
              <a:t> 증강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798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 err="1" smtClean="0"/>
              <a:t>온톨로지</a:t>
            </a:r>
            <a:r>
              <a:rPr lang="ko-KR" altLang="en-US" sz="1000" dirty="0" smtClean="0"/>
              <a:t> 증강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8012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 smtClean="0"/>
              <a:t>보강 필요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90389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1507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31571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1634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4861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027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err="1"/>
              <a:t>Dbpedia</a:t>
            </a:r>
            <a:r>
              <a:rPr lang="en-US" altLang="ko-KR" sz="1000" dirty="0"/>
              <a:t>, Freebase </a:t>
            </a:r>
            <a:r>
              <a:rPr lang="ko-KR" altLang="en-US" sz="1000" dirty="0"/>
              <a:t>등 지식 베이스에 대한 간단한 설명</a:t>
            </a:r>
          </a:p>
        </p:txBody>
      </p:sp>
    </p:spTree>
    <p:extLst>
      <p:ext uri="{BB962C8B-B14F-4D97-AF65-F5344CB8AC3E}">
        <p14:creationId xmlns:p14="http://schemas.microsoft.com/office/powerpoint/2010/main" val="3513945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9933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96927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86284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1310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1310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smtClean="0"/>
              <a:t>With Algorithm vs without algorithm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23098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84175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smtClean="0"/>
              <a:t>Further work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06983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82046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온톨로지</a:t>
            </a:r>
            <a:r>
              <a:rPr lang="ko-KR" altLang="en-US" dirty="0" smtClean="0"/>
              <a:t> 만지는 툴인 </a:t>
            </a:r>
            <a:r>
              <a:rPr lang="en-US" altLang="ko-KR" dirty="0" smtClean="0"/>
              <a:t>Protégé 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57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err="1"/>
              <a:t>Dbpedia</a:t>
            </a:r>
            <a:r>
              <a:rPr lang="en-US" altLang="ko-KR" sz="1000" dirty="0"/>
              <a:t>, Freebase </a:t>
            </a:r>
            <a:r>
              <a:rPr lang="ko-KR" altLang="en-US" sz="1000" dirty="0"/>
              <a:t>등 지식 베이스에 대한 간단한 설명</a:t>
            </a:r>
          </a:p>
        </p:txBody>
      </p:sp>
    </p:spTree>
    <p:extLst>
      <p:ext uri="{BB962C8B-B14F-4D97-AF65-F5344CB8AC3E}">
        <p14:creationId xmlns:p14="http://schemas.microsoft.com/office/powerpoint/2010/main" val="415150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err="1"/>
              <a:t>Dbpedia</a:t>
            </a:r>
            <a:r>
              <a:rPr lang="en-US" altLang="ko-KR" sz="1000" dirty="0"/>
              <a:t>, Freebase </a:t>
            </a:r>
            <a:r>
              <a:rPr lang="ko-KR" altLang="en-US" sz="1000" dirty="0"/>
              <a:t>등 지식 베이스에 대한 간단한 설명</a:t>
            </a:r>
          </a:p>
        </p:txBody>
      </p:sp>
    </p:spTree>
    <p:extLst>
      <p:ext uri="{BB962C8B-B14F-4D97-AF65-F5344CB8AC3E}">
        <p14:creationId xmlns:p14="http://schemas.microsoft.com/office/powerpoint/2010/main" val="279529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5075"/>
            <a:ext cx="5922963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dirty="0" err="1"/>
              <a:t>Dbpedia</a:t>
            </a:r>
            <a:r>
              <a:rPr lang="en-US" altLang="ko-KR" sz="1000" dirty="0"/>
              <a:t>, Freebase </a:t>
            </a:r>
            <a:r>
              <a:rPr lang="ko-KR" altLang="en-US" sz="1000" dirty="0"/>
              <a:t>등 지식 베이스에 대한 간단한 설명</a:t>
            </a:r>
          </a:p>
        </p:txBody>
      </p:sp>
    </p:spTree>
    <p:extLst>
      <p:ext uri="{BB962C8B-B14F-4D97-AF65-F5344CB8AC3E}">
        <p14:creationId xmlns:p14="http://schemas.microsoft.com/office/powerpoint/2010/main" val="50889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한국어 </a:t>
            </a:r>
            <a:r>
              <a:rPr lang="ko-KR" altLang="en-US" dirty="0" err="1" smtClean="0"/>
              <a:t>디비피디아의</a:t>
            </a:r>
            <a:r>
              <a:rPr lang="ko-KR" altLang="en-US" dirty="0" smtClean="0"/>
              <a:t> 특징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어떻게 만들어졌나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47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한국어 </a:t>
            </a:r>
            <a:r>
              <a:rPr lang="ko-KR" altLang="en-US" dirty="0" err="1" smtClean="0"/>
              <a:t>디비피디아의</a:t>
            </a:r>
            <a:r>
              <a:rPr lang="ko-KR" altLang="en-US" dirty="0" smtClean="0"/>
              <a:t> 특징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어떻게 만들어졌나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66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OWL,</a:t>
            </a:r>
            <a:r>
              <a:rPr lang="en-US" altLang="ko-KR" baseline="0" dirty="0" smtClean="0"/>
              <a:t> RDF </a:t>
            </a:r>
            <a:r>
              <a:rPr lang="ko-KR" altLang="en-US" baseline="0" dirty="0" smtClean="0"/>
              <a:t>등 기본적인 </a:t>
            </a:r>
            <a:r>
              <a:rPr lang="ko-KR" altLang="en-US" baseline="0" dirty="0" err="1" smtClean="0"/>
              <a:t>온톨로지</a:t>
            </a:r>
            <a:r>
              <a:rPr lang="ko-KR" altLang="en-US" baseline="0" dirty="0" smtClean="0"/>
              <a:t> 구성에 대한 정보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2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OWL,</a:t>
            </a:r>
            <a:r>
              <a:rPr lang="en-US" altLang="ko-KR" baseline="0" dirty="0" smtClean="0"/>
              <a:t> RDF </a:t>
            </a:r>
            <a:r>
              <a:rPr lang="ko-KR" altLang="en-US" baseline="0" dirty="0" smtClean="0"/>
              <a:t>등 기본적인 </a:t>
            </a:r>
            <a:r>
              <a:rPr lang="ko-KR" altLang="en-US" baseline="0" dirty="0" err="1" smtClean="0"/>
              <a:t>온톨로지</a:t>
            </a:r>
            <a:r>
              <a:rPr lang="ko-KR" altLang="en-US" baseline="0" dirty="0" smtClean="0"/>
              <a:t> 구성에 대한 정보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600-5FA5-4DFF-B0AD-DC8777D7B01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5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B475-E635-47A6-B8A9-AA3B972AC284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35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2BB4-5D34-4A37-90CE-442684650803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56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B9C1-C2D1-4F3E-A705-5A1B3F463C9C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3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29A3-816A-4E3A-905C-70615600FE6C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53835"/>
            <a:ext cx="2743200" cy="3096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altLang="ko-KR" dirty="0" smtClean="0"/>
              <a:t>- </a:t>
            </a:r>
            <a:fld id="{1F475DEE-2D88-484C-8DC6-F3EE7355A080}" type="slidenum">
              <a:rPr lang="ko-KR" altLang="en-US" smtClean="0"/>
              <a:pPr/>
              <a:t>‹#›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227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6516-5289-4627-A14B-FA8D353B783F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31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0F3-A58E-47EA-9BFC-4C9BA8E4AC24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79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7746-F417-4383-87CC-D3FF55582ED1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9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CE62-26AA-4598-BF42-1593C5452580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60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EF38-1C4E-41C4-94DE-B8B2D40E7A44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65317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766-6FA8-4A8D-8EA2-D2A8767D7261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0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41F2-1EAC-4571-B0EA-1798566445A8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DEE-2D88-484C-8DC6-F3EE7355A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7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FF04-2008-4531-9F70-6E27A8B266D7}" type="datetime1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5DEE-2D88-484C-8DC6-F3EE7355A0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0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jpeg"/><Relationship Id="rId4" Type="http://schemas.openxmlformats.org/officeDocument/2006/relationships/image" Target="../media/image1.gif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8.wm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jpe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8.wmf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wmf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png"/><Relationship Id="rId4" Type="http://schemas.openxmlformats.org/officeDocument/2006/relationships/image" Target="../media/image8.wmf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hyperlink" Target="http://www.cmu.edu/index.shtml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sig.ma/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trueknowledge.com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wmf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gi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8.wmf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o.dbpedia.org/&#51649;&#50629;&#48324;_&#51312;&#49440;_&#49324;&#46988;." TargetMode="Externa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.gif"/><Relationship Id="rId21" Type="http://schemas.openxmlformats.org/officeDocument/2006/relationships/image" Target="../media/image21.png"/><Relationship Id="rId7" Type="http://schemas.openxmlformats.org/officeDocument/2006/relationships/image" Target="../media/image10.jpeg"/><Relationship Id="rId12" Type="http://schemas.openxmlformats.org/officeDocument/2006/relationships/hyperlink" Target="http://www.trueknowledge.com/" TargetMode="External"/><Relationship Id="rId17" Type="http://schemas.openxmlformats.org/officeDocument/2006/relationships/hyperlink" Target="http://sig.ma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hyperlink" Target="http://www.cmu.edu/index.shtml" TargetMode="External"/><Relationship Id="rId4" Type="http://schemas.openxmlformats.org/officeDocument/2006/relationships/image" Target="../media/image8.wmf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hyperlink" Target="http://www.cmu.edu/index.shtml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sig.ma/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trueknowledge.com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hyperlink" Target="http://www.cmu.edu/index.shtml" TargetMode="External"/><Relationship Id="rId26" Type="http://schemas.openxmlformats.org/officeDocument/2006/relationships/image" Target="../media/image28.png"/><Relationship Id="rId3" Type="http://schemas.openxmlformats.org/officeDocument/2006/relationships/image" Target="../media/image1.gif"/><Relationship Id="rId21" Type="http://schemas.openxmlformats.org/officeDocument/2006/relationships/image" Target="../media/image23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sig.ma/" TargetMode="External"/><Relationship Id="rId20" Type="http://schemas.openxmlformats.org/officeDocument/2006/relationships/image" Target="../media/image21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trueknowledge.com/" TargetMode="External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31" Type="http://schemas.openxmlformats.org/officeDocument/2006/relationships/image" Target="../media/image33.pn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bpedia.org/ontology/leaderName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dbpedia.org/resource/Seou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pedia.org/sparql?query=select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1.gif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gif"/><Relationship Id="rId7" Type="http://schemas.openxmlformats.org/officeDocument/2006/relationships/hyperlink" Target="http://dbpedia.org/sparql?query=sele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pedia.org/resource/" TargetMode="External"/><Relationship Id="rId5" Type="http://schemas.openxmlformats.org/officeDocument/2006/relationships/hyperlink" Target="http://ko.dbpedia.org/sparql?query=select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" y="823784"/>
            <a:ext cx="3311611" cy="5263978"/>
          </a:xfrm>
          <a:prstGeom prst="rect">
            <a:avLst/>
          </a:prstGeom>
          <a:solidFill>
            <a:srgbClr val="29C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Corbel" panose="020B0503020204020204" pitchFamily="34" charset="0"/>
            </a:endParaRP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256032" y="1043188"/>
            <a:ext cx="2834640" cy="3039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한국어 </a:t>
            </a:r>
            <a:endParaRPr lang="en-US" altLang="ko-KR" sz="32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algn="l"/>
            <a:r>
              <a:rPr lang="ko-KR" altLang="en-US" sz="3200" b="1" dirty="0" err="1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디비피디아의</a:t>
            </a:r>
            <a:r>
              <a:rPr lang="ko-KR" altLang="en-US" sz="32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 자동 스키마 </a:t>
            </a:r>
            <a:endParaRPr lang="en-US" altLang="ko-KR" sz="32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algn="l"/>
            <a:r>
              <a:rPr lang="ko-KR" altLang="en-US" sz="32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진화를 </a:t>
            </a:r>
            <a:endParaRPr lang="en-US" altLang="ko-KR" sz="32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algn="l"/>
            <a:r>
              <a:rPr lang="ko-KR" altLang="en-US" sz="32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위한 방법</a:t>
            </a:r>
            <a:endParaRPr lang="en-US" altLang="ko-KR" sz="32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14.04.20</a:t>
            </a:r>
            <a:endParaRPr lang="en-US" sz="2000" b="1" dirty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256032" y="3432086"/>
            <a:ext cx="2834640" cy="2321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Sundong</a:t>
            </a:r>
            <a:r>
              <a:rPr lang="en-US" sz="2000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Kim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Minseo</a:t>
            </a:r>
            <a:r>
              <a:rPr lang="en-US" sz="2000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Kang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Prof. Jae-Gil Lee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KAIST </a:t>
            </a: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589857891"/>
              </p:ext>
            </p:extLst>
          </p:nvPr>
        </p:nvGraphicFramePr>
        <p:xfrm>
          <a:off x="3420793" y="2725051"/>
          <a:ext cx="8880389" cy="564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직사각형 14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37" y="823784"/>
            <a:ext cx="2020180" cy="12495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11" y="2299864"/>
            <a:ext cx="3588760" cy="25694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84" y="711379"/>
            <a:ext cx="1209254" cy="14744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67" y="621391"/>
            <a:ext cx="1564393" cy="15643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9" y="729707"/>
            <a:ext cx="2912154" cy="145607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3" y="2514454"/>
            <a:ext cx="3567074" cy="21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"/>
          <p:cNvSpPr txBox="1">
            <a:spLocks/>
          </p:cNvSpPr>
          <p:nvPr/>
        </p:nvSpPr>
        <p:spPr>
          <a:xfrm>
            <a:off x="506440" y="1413442"/>
            <a:ext cx="2343086" cy="51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IBM Watson</a:t>
            </a:r>
            <a:endParaRPr lang="en-US" altLang="ko-KR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Application – QA system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갈매기형 수장 11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갈매기형 수장 18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갈매기형 수장 4"/>
          <p:cNvSpPr/>
          <p:nvPr/>
        </p:nvSpPr>
        <p:spPr>
          <a:xfrm>
            <a:off x="1106798" y="953858"/>
            <a:ext cx="1836000" cy="1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Introduction</a:t>
            </a:r>
            <a:endParaRPr lang="ko-KR" altLang="en-US" sz="1400" kern="12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35" y="2051461"/>
            <a:ext cx="4820094" cy="345101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" y="2051461"/>
            <a:ext cx="5357273" cy="321436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84801" y="5360690"/>
            <a:ext cx="543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http://www.ibm.com/smarterplanet/us/en/ibmwatson/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652435" y="1484416"/>
            <a:ext cx="2895601" cy="51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Exobrain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Project</a:t>
            </a:r>
            <a:endParaRPr lang="en-US" altLang="ko-KR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84458" y="5506025"/>
            <a:ext cx="195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http</a:t>
            </a:r>
            <a:r>
              <a:rPr lang="ko-KR" altLang="en-US" dirty="0"/>
              <a:t>://</a:t>
            </a:r>
            <a:r>
              <a:rPr lang="ko-KR" altLang="en-US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exobrain.kr</a:t>
            </a:r>
            <a:r>
              <a:rPr lang="ko-KR" alt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4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297402"/>
              </p:ext>
            </p:extLst>
          </p:nvPr>
        </p:nvGraphicFramePr>
        <p:xfrm>
          <a:off x="994211" y="2381656"/>
          <a:ext cx="10669132" cy="3482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7108"/>
                <a:gridCol w="3335958"/>
                <a:gridCol w="3876066"/>
              </a:tblGrid>
              <a:tr h="280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Subject</a:t>
                      </a:r>
                      <a:endParaRPr lang="en-US" sz="1600" b="0" i="0" u="sng" strike="noStrike" kern="12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Predicate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Object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http://dbpedia.org/ontology/birthPlace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http://dbpedia.org/resource/Austria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http://dbpedia.org/ontology/almaMater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http://dbpedia.org/resource/University_of_Wisconsin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http://purl.org/dc/terms/subject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http://dbpedia.org/resource/Category:American_bodybuilders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http://dbpedia.org/resource/Twins_(1988_film)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http://dbpedia.org/ontology/starring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http://dbpedia.org/resource/I'll_be_back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http://dbpedia.org/property/actor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http://dbpedia.org/ontology/office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Governor of California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http://dbpedia.org/ontology/activeYearsStartDate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2003-11-17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http://dbpedia.org/ontology/orderInOffice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38th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http://dbpedia.org/resource/Arnold_Schwarzenegger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http://dbpedia.org/ontology/activeYearsEndDate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2011-01-03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7874" marR="7874" marT="78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2" y="2221107"/>
            <a:ext cx="2740658" cy="419060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Intuition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갈매기형 수장 11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갈매기형 수장 4"/>
          <p:cNvSpPr/>
          <p:nvPr/>
        </p:nvSpPr>
        <p:spPr>
          <a:xfrm>
            <a:off x="1106798" y="953858"/>
            <a:ext cx="1836000" cy="1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Introduction</a:t>
            </a:r>
            <a:endParaRPr lang="ko-KR" altLang="en-US" sz="1400" kern="12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469092" y="13177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Arnold_Schwarzenegger</a:t>
            </a:r>
            <a:r>
              <a:rPr lang="en-US" altLang="ko-KR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type changes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Person → </a:t>
            </a: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BodyBuilder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→ Actor → Politician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→ ???</a:t>
            </a:r>
            <a:endParaRPr lang="en-US" altLang="ko-KR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05" y="1954373"/>
            <a:ext cx="3536785" cy="45332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51" y="1240551"/>
            <a:ext cx="3294692" cy="54768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1691" y="1810909"/>
            <a:ext cx="4752975" cy="45720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03" y="1235802"/>
            <a:ext cx="4047478" cy="540359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303883" y="2669458"/>
            <a:ext cx="7508657" cy="3834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303882" y="3431545"/>
            <a:ext cx="7508657" cy="3834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224982" y="3818589"/>
            <a:ext cx="7587558" cy="593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20187" y="4406621"/>
            <a:ext cx="7592352" cy="14431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0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그룹 4096"/>
          <p:cNvGrpSpPr/>
          <p:nvPr/>
        </p:nvGrpSpPr>
        <p:grpSpPr>
          <a:xfrm>
            <a:off x="6735117" y="4055575"/>
            <a:ext cx="2256199" cy="2881203"/>
            <a:chOff x="54801" y="4165265"/>
            <a:chExt cx="2256199" cy="2881203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331" y="4165265"/>
              <a:ext cx="1590313" cy="2198130"/>
            </a:xfrm>
            <a:prstGeom prst="rect">
              <a:avLst/>
            </a:prstGeom>
          </p:spPr>
        </p:pic>
        <p:pic>
          <p:nvPicPr>
            <p:cNvPr id="78" name="Picture 4" descr="http://www.washingtoncitypaper.com/blogs/citydesk/files/2011/05/Governor-Arnold-Schwarzenegg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1" y="4437873"/>
              <a:ext cx="2086876" cy="2608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55" y="4624680"/>
              <a:ext cx="2238945" cy="2334219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Ontology learning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12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4098" name="다이어그램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2" t="-1501" r="-8447" b="-1408"/>
          <a:stretch>
            <a:fillRect/>
          </a:stretch>
        </p:blipFill>
        <p:spPr bwMode="auto">
          <a:xfrm>
            <a:off x="6862131" y="1107945"/>
            <a:ext cx="5992000" cy="356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647" y="4077696"/>
            <a:ext cx="1590313" cy="2198130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1445343" y="1468434"/>
            <a:ext cx="5397304" cy="4794371"/>
            <a:chOff x="1460091" y="1615405"/>
            <a:chExt cx="5397304" cy="4794371"/>
          </a:xfrm>
        </p:grpSpPr>
        <p:grpSp>
          <p:nvGrpSpPr>
            <p:cNvPr id="8" name="그룹 7"/>
            <p:cNvGrpSpPr/>
            <p:nvPr/>
          </p:nvGrpSpPr>
          <p:grpSpPr>
            <a:xfrm>
              <a:off x="1460091" y="1615405"/>
              <a:ext cx="4115868" cy="2197212"/>
              <a:chOff x="953376" y="1709504"/>
              <a:chExt cx="4115868" cy="2197212"/>
            </a:xfrm>
          </p:grpSpPr>
          <p:sp>
            <p:nvSpPr>
              <p:cNvPr id="3" name="타원 2"/>
              <p:cNvSpPr/>
              <p:nvPr/>
            </p:nvSpPr>
            <p:spPr>
              <a:xfrm>
                <a:off x="2395374" y="1709504"/>
                <a:ext cx="1415845" cy="909126"/>
              </a:xfrm>
              <a:prstGeom prst="ellipse">
                <a:avLst/>
              </a:prstGeom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Person</a:t>
                </a:r>
                <a:endParaRPr lang="ko-KR" altLang="en-US" dirty="0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953376" y="2997590"/>
                <a:ext cx="1569400" cy="9091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Politician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3653399" y="2962840"/>
                <a:ext cx="1415845" cy="9091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Actor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" name="직선 연결선 4"/>
              <p:cNvCxnSpPr>
                <a:stCxn id="3" idx="4"/>
                <a:endCxn id="17" idx="0"/>
              </p:cNvCxnSpPr>
              <p:nvPr/>
            </p:nvCxnSpPr>
            <p:spPr>
              <a:xfrm flipH="1">
                <a:off x="1738076" y="2618630"/>
                <a:ext cx="1365221" cy="37896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>
                <a:endCxn id="18" idx="0"/>
              </p:cNvCxnSpPr>
              <p:nvPr/>
            </p:nvCxnSpPr>
            <p:spPr>
              <a:xfrm>
                <a:off x="3103296" y="2628348"/>
                <a:ext cx="1258026" cy="33449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3320" y="4247407"/>
              <a:ext cx="2124075" cy="215265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03297" y="4247408"/>
              <a:ext cx="1681687" cy="2162368"/>
            </a:xfrm>
            <a:prstGeom prst="rect">
              <a:avLst/>
            </a:prstGeom>
          </p:spPr>
        </p:pic>
        <p:cxnSp>
          <p:nvCxnSpPr>
            <p:cNvPr id="29" name="직선 연결선 28"/>
            <p:cNvCxnSpPr>
              <a:stCxn id="20" idx="0"/>
              <a:endCxn id="18" idx="4"/>
            </p:cNvCxnSpPr>
            <p:nvPr/>
          </p:nvCxnSpPr>
          <p:spPr>
            <a:xfrm flipH="1" flipV="1">
              <a:off x="4868037" y="3777867"/>
              <a:ext cx="927321" cy="4695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18" idx="4"/>
            </p:cNvCxnSpPr>
            <p:nvPr/>
          </p:nvCxnSpPr>
          <p:spPr>
            <a:xfrm flipH="1">
              <a:off x="3859809" y="3777867"/>
              <a:ext cx="1008228" cy="54617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연결선 39"/>
          <p:cNvCxnSpPr>
            <a:stCxn id="21" idx="0"/>
            <a:endCxn id="18" idx="4"/>
          </p:cNvCxnSpPr>
          <p:nvPr/>
        </p:nvCxnSpPr>
        <p:spPr>
          <a:xfrm flipH="1" flipV="1">
            <a:off x="4853289" y="3630896"/>
            <a:ext cx="2784515" cy="44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2653" y="4401426"/>
            <a:ext cx="1914525" cy="239077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517" y="4401426"/>
            <a:ext cx="1713407" cy="2608595"/>
          </a:xfrm>
          <a:prstGeom prst="rect">
            <a:avLst/>
          </a:prstGeom>
        </p:spPr>
      </p:pic>
      <p:cxnSp>
        <p:nvCxnSpPr>
          <p:cNvPr id="45" name="직선 연결선 44"/>
          <p:cNvCxnSpPr>
            <a:stCxn id="22" idx="0"/>
          </p:cNvCxnSpPr>
          <p:nvPr/>
        </p:nvCxnSpPr>
        <p:spPr>
          <a:xfrm flipH="1">
            <a:off x="3845061" y="4100437"/>
            <a:ext cx="84332" cy="2649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stCxn id="20" idx="0"/>
            <a:endCxn id="42" idx="0"/>
          </p:cNvCxnSpPr>
          <p:nvPr/>
        </p:nvCxnSpPr>
        <p:spPr>
          <a:xfrm flipH="1">
            <a:off x="5714221" y="4100436"/>
            <a:ext cx="66389" cy="3009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4134003" y="2725377"/>
            <a:ext cx="1415845" cy="9091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Actor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4128419" y="2733369"/>
            <a:ext cx="1414800" cy="909126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Actor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washingtoncitypaper.com/blogs/citydesk/files/2011/05/Governor-Arnold-Schwarzeneg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17" y="4350304"/>
            <a:ext cx="2086876" cy="26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71" y="4537111"/>
            <a:ext cx="2238945" cy="2334219"/>
          </a:xfrm>
          <a:prstGeom prst="rect">
            <a:avLst/>
          </a:prstGeom>
        </p:spPr>
      </p:pic>
      <p:cxnSp>
        <p:nvCxnSpPr>
          <p:cNvPr id="64" name="직선 연결선 63"/>
          <p:cNvCxnSpPr/>
          <p:nvPr/>
        </p:nvCxnSpPr>
        <p:spPr>
          <a:xfrm flipH="1">
            <a:off x="7571414" y="4041322"/>
            <a:ext cx="66389" cy="3009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H="1">
            <a:off x="7508647" y="4237668"/>
            <a:ext cx="66389" cy="3009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endCxn id="17" idx="4"/>
          </p:cNvCxnSpPr>
          <p:nvPr/>
        </p:nvCxnSpPr>
        <p:spPr>
          <a:xfrm flipV="1">
            <a:off x="1028947" y="3665646"/>
            <a:ext cx="1201096" cy="779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타원 83"/>
          <p:cNvSpPr/>
          <p:nvPr/>
        </p:nvSpPr>
        <p:spPr>
          <a:xfrm>
            <a:off x="1450079" y="2756682"/>
            <a:ext cx="1569400" cy="9091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Politician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53841 0.018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Ontology learning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13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Our Goal: Learning Knowledge base in fully-automated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way</a:t>
            </a:r>
            <a:endParaRPr lang="en-US" altLang="ko-KR" sz="2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Input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Basic Knowledge base – Predefined Ontology and property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Validated triple set</a:t>
            </a:r>
          </a:p>
          <a:p>
            <a:pPr>
              <a:lnSpc>
                <a:spcPct val="11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Output 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Updated Knowledge base</a:t>
            </a:r>
            <a:endParaRPr lang="en-US" altLang="ko-KR" sz="2000" dirty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Method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Analyzing property information of instance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Property Generalization 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Instance type correction</a:t>
            </a:r>
          </a:p>
          <a:p>
            <a:pPr lvl="1">
              <a:lnSpc>
                <a:spcPct val="110000"/>
              </a:lnSpc>
            </a:pPr>
            <a:endParaRPr lang="en-US" altLang="ko-KR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48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Related work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14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Ontology evolution: 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L.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Stojanovic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., 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"Methods and tools for ontology evolution," Ph.D. dissertation, </a:t>
            </a:r>
            <a:r>
              <a:rPr lang="en-US" altLang="ko-KR" sz="2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Vrije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2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Universiteit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in Amsterdam, Netherlands,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2004.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Data-driven approach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User-driven approach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Structure-driven approach</a:t>
            </a:r>
          </a:p>
          <a:p>
            <a:pPr>
              <a:lnSpc>
                <a:spcPct val="110000"/>
              </a:lnSpc>
            </a:pP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Airpedia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: A.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Aprosio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et al.,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"Extending 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the Coverage of </a:t>
            </a:r>
            <a:r>
              <a:rPr lang="en-US" altLang="ko-KR" sz="2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Properties using Distant Supervision over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Wikipedia,”Proceedings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of the 1st Workshop on NLP &amp; </a:t>
            </a:r>
            <a:r>
              <a:rPr lang="en-US" altLang="ko-KR" sz="2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(ISWC), 2013.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Update localized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by analyze other countries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and Wikipedia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infobox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value.</a:t>
            </a:r>
            <a:endParaRPr lang="en-US" altLang="ko-KR" sz="2000" dirty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endPara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9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Basic learning function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15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Add triple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information into knowledge base</a:t>
            </a:r>
            <a:endParaRPr lang="en-US" altLang="ko-KR" sz="2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If instance is new, create the instance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If class is new, create the class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If property is new, create the property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If subject has various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rdf:type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information, put it into the most specific 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class</a:t>
            </a:r>
          </a:p>
          <a:p>
            <a:pPr lvl="1">
              <a:lnSpc>
                <a:spcPct val="100000"/>
              </a:lnSpc>
            </a:pP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43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3" y="4109628"/>
            <a:ext cx="5047394" cy="24670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Property Generalization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16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내용 개체 틀 2"/>
              <p:cNvSpPr txBox="1">
                <a:spLocks/>
              </p:cNvSpPr>
              <p:nvPr/>
            </p:nvSpPr>
            <p:spPr>
              <a:xfrm>
                <a:off x="506440" y="141344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ko-KR" sz="2400" dirty="0" smtClean="0"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Learning ontology based on instance information</a:t>
                </a:r>
                <a:endParaRPr lang="en-US" altLang="ko-KR" sz="2000" dirty="0" smtClean="0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2000" dirty="0" smtClean="0">
                    <a:latin typeface="산돌고딕 L" panose="02030504000101010101" pitchFamily="18" charset="-127"/>
                    <a:ea typeface="산돌고딕 L" panose="02030504000101010101" pitchFamily="18" charset="-127"/>
                  </a:rPr>
                  <a:t>After new triples are added, instance will get more properties, ontology will gain information through analyzing properties of instance.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2000" dirty="0" smtClean="0">
                    <a:latin typeface="산돌고딕 L" panose="02030504000101010101" pitchFamily="18" charset="-127"/>
                    <a:ea typeface="산돌고딕 L" panose="02030504000101010101" pitchFamily="18" charset="-127"/>
                  </a:rPr>
                  <a:t>After instance type correction, we can adjust ontology through property generalization.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2000" dirty="0" smtClean="0">
                    <a:latin typeface="산돌고딕 L" panose="02030504000101010101" pitchFamily="18" charset="-127"/>
                    <a:ea typeface="산돌고딕 L" panose="02030504000101010101" pitchFamily="18" charset="-127"/>
                  </a:rPr>
                  <a:t>Famous property shared by most of the instances in certain type gets domain type information after generalized. </a:t>
                </a:r>
                <a:endParaRPr lang="en-US" altLang="ko-KR" sz="2000" b="0" dirty="0" smtClean="0">
                  <a:latin typeface="산돌고딕 L" panose="02030504000101010101" pitchFamily="18" charset="-127"/>
                  <a:ea typeface="산돌고딕 L" panose="02030504000101010101" pitchFamily="18" charset="-127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𝑇h𝑟𝑒𝑠h𝑜𝑙𝑑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𝑃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2000" i="1" smtClean="0">
                            <a:latin typeface="Cambria Math"/>
                            <a:ea typeface="산돌고딕 M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산돌고딕 M" panose="020305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산돌고딕 M" panose="02030504000101010101" pitchFamily="18" charset="-127"/>
                          </a:rPr>
                          <m:t>1 +</m:t>
                        </m:r>
                        <m:func>
                          <m:funcPr>
                            <m:ctrlPr>
                              <a:rPr lang="en-US" altLang="ko-KR" sz="2000" b="0" i="1" smtClean="0">
                                <a:latin typeface="Cambria Math"/>
                                <a:ea typeface="산돌고딕 M" panose="02030504000101010101" pitchFamily="18" charset="-127"/>
                              </a:rPr>
                            </m:ctrlPr>
                          </m:funcPr>
                          <m:fNam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산돌고딕 M" panose="02030504000101010101" pitchFamily="18" charset="-127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/>
                                    <a:ea typeface="산돌고딕 M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  <a:ea typeface="산돌고딕 M" panose="02030504000101010101" pitchFamily="18" charset="-127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산돌고딕 M" panose="02030504000101010101" pitchFamily="18" charset="-127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산돌고딕 M" panose="02030504000101010101" pitchFamily="18" charset="-127"/>
                              </a:rPr>
                              <m:t>𝑁</m:t>
                            </m:r>
                          </m:e>
                        </m:func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 ,   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𝑁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𝑁𝑢𝑚𝑏𝑒𝑟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𝑜𝑓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𝑖𝑛𝑠𝑡𝑎𝑛𝑐𝑒𝑠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 </m:t>
                    </m:r>
                  </m:oMath>
                </a14:m>
                <a:endParaRPr lang="en-US" altLang="ko-KR" sz="2000" dirty="0" smtClean="0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marL="457200" lvl="1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lang="en-US" altLang="ko-KR" sz="500" dirty="0" smtClean="0">
                  <a:latin typeface="산돌고딕 L" panose="02030504000101010101" pitchFamily="18" charset="-127"/>
                  <a:ea typeface="산돌고딕 L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1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0" y="1413442"/>
                <a:ext cx="10515600" cy="4351338"/>
              </a:xfrm>
              <a:prstGeom prst="rect">
                <a:avLst/>
              </a:prstGeom>
              <a:blipFill rotWithShape="0">
                <a:blip r:embed="rId6"/>
                <a:stretch>
                  <a:fillRect l="-754" t="-980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2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17972" y="1681838"/>
            <a:ext cx="7028597" cy="4782203"/>
            <a:chOff x="-135704" y="1583698"/>
            <a:chExt cx="7028597" cy="4782203"/>
          </a:xfrm>
        </p:grpSpPr>
        <p:grpSp>
          <p:nvGrpSpPr>
            <p:cNvPr id="7" name="그룹 6"/>
            <p:cNvGrpSpPr/>
            <p:nvPr/>
          </p:nvGrpSpPr>
          <p:grpSpPr>
            <a:xfrm>
              <a:off x="-135704" y="1583698"/>
              <a:ext cx="7028597" cy="4782203"/>
              <a:chOff x="-204717" y="1568354"/>
              <a:chExt cx="7028597" cy="478220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44905" y="4421002"/>
                <a:ext cx="1132499" cy="1929555"/>
                <a:chOff x="5333561" y="3007240"/>
                <a:chExt cx="995362" cy="551395"/>
              </a:xfrm>
            </p:grpSpPr>
            <p:sp>
              <p:nvSpPr>
                <p:cNvPr id="45" name="직사각형 44"/>
                <p:cNvSpPr/>
                <p:nvPr/>
              </p:nvSpPr>
              <p:spPr>
                <a:xfrm>
                  <a:off x="5333561" y="3007240"/>
                  <a:ext cx="995362" cy="42800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5368576" y="3062175"/>
                  <a:ext cx="901098" cy="496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6985" rIns="27940" bIns="6985" numCol="1" spcCol="1270" anchor="ctr" anchorCtr="0">
                  <a:noAutofit/>
                </a:bodyPr>
                <a:lstStyle/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800" dirty="0" smtClean="0"/>
                </a:p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이름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신종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종교 </a:t>
                  </a:r>
                  <a:r>
                    <a:rPr lang="en-US" altLang="ko-KR" sz="800" dirty="0"/>
                    <a:t>: </a:t>
                  </a:r>
                  <a:r>
                    <a:rPr lang="ko-KR" altLang="en-US" sz="800" dirty="0" smtClean="0"/>
                    <a:t>불교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재위 </a:t>
                  </a:r>
                  <a:r>
                    <a:rPr lang="en-US" altLang="ko-KR" sz="800" dirty="0" smtClean="0"/>
                    <a:t>: 1197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모후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공예왕후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다음왕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희종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부왕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인종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 smtClean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1100" kern="1200" dirty="0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-204717" y="1568354"/>
                <a:ext cx="7028597" cy="4342739"/>
                <a:chOff x="-204717" y="1568354"/>
                <a:chExt cx="7028597" cy="4342739"/>
              </a:xfrm>
            </p:grpSpPr>
            <p:graphicFrame>
              <p:nvGraphicFramePr>
                <p:cNvPr id="18" name="내용 개체 틀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287623886"/>
                    </p:ext>
                  </p:extLst>
                </p:nvPr>
              </p:nvGraphicFramePr>
              <p:xfrm>
                <a:off x="-204717" y="1568354"/>
                <a:ext cx="7028597" cy="28671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4" name="그룹 3"/>
                <p:cNvGrpSpPr/>
                <p:nvPr/>
              </p:nvGrpSpPr>
              <p:grpSpPr>
                <a:xfrm>
                  <a:off x="452877" y="4424103"/>
                  <a:ext cx="1125453" cy="1486990"/>
                  <a:chOff x="452044" y="4421948"/>
                  <a:chExt cx="1125453" cy="1486990"/>
                </a:xfrm>
              </p:grpSpPr>
              <p:sp>
                <p:nvSpPr>
                  <p:cNvPr id="47" name="직사각형 46"/>
                  <p:cNvSpPr/>
                  <p:nvPr/>
                </p:nvSpPr>
                <p:spPr>
                  <a:xfrm>
                    <a:off x="456674" y="4421948"/>
                    <a:ext cx="1119600" cy="486000"/>
                  </a:xfrm>
                  <a:prstGeom prst="rect">
                    <a:avLst/>
                  </a:prstGeom>
                  <a:solidFill>
                    <a:schemeClr val="accent1">
                      <a:alpha val="7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452044" y="4907644"/>
                    <a:ext cx="1123200" cy="6768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직사각형 48"/>
                  <p:cNvSpPr/>
                  <p:nvPr/>
                </p:nvSpPr>
                <p:spPr>
                  <a:xfrm>
                    <a:off x="454297" y="5581338"/>
                    <a:ext cx="1123200" cy="3276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  <a:alpha val="2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51" name="그룹 50"/>
            <p:cNvGrpSpPr/>
            <p:nvPr/>
          </p:nvGrpSpPr>
          <p:grpSpPr>
            <a:xfrm>
              <a:off x="1991510" y="4450065"/>
              <a:ext cx="1130400" cy="1791401"/>
              <a:chOff x="5414848" y="3013264"/>
              <a:chExt cx="995362" cy="511916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5414848" y="3013264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직사각형 52"/>
              <p:cNvSpPr/>
              <p:nvPr/>
            </p:nvSpPr>
            <p:spPr>
              <a:xfrm>
                <a:off x="5472101" y="3028720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안종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헌정왕후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 </a:t>
                </a:r>
                <a:r>
                  <a:rPr lang="ko-KR" altLang="en-US" sz="800" dirty="0" smtClean="0"/>
                  <a:t>신성왕후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태조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목록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고려의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역대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국왕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3589262" y="4435217"/>
              <a:ext cx="1130400" cy="1915315"/>
              <a:chOff x="5517008" y="3007232"/>
              <a:chExt cx="995362" cy="547326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5517008" y="3007232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직사각형 55"/>
              <p:cNvSpPr/>
              <p:nvPr/>
            </p:nvSpPr>
            <p:spPr>
              <a:xfrm>
                <a:off x="5562356" y="3058098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/>
                  <a:t>경</a:t>
                </a:r>
                <a:r>
                  <a:rPr lang="ko-KR" altLang="en-US" sz="800" dirty="0" smtClean="0"/>
                  <a:t>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재위 </a:t>
                </a:r>
                <a:r>
                  <a:rPr lang="en-US" altLang="ko-KR" sz="800" dirty="0" smtClean="0"/>
                  <a:t>: 975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대목왕후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헌숙왕후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광종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5132169" y="4436347"/>
              <a:ext cx="1132500" cy="1914182"/>
              <a:chOff x="5623491" y="3007554"/>
              <a:chExt cx="995362" cy="547002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5623491" y="3007554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직사각형 58"/>
              <p:cNvSpPr/>
              <p:nvPr/>
            </p:nvSpPr>
            <p:spPr>
              <a:xfrm>
                <a:off x="5647005" y="3058096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충렬왕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1299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제국대장공주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원종</a:t>
                </a:r>
                <a:endParaRPr lang="en-US" altLang="ko-KR" sz="800" dirty="0" smtClean="0"/>
              </a:p>
              <a:p>
                <a:pPr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/>
                  <a:t>이전왕</a:t>
                </a:r>
                <a:r>
                  <a:rPr lang="ko-KR" altLang="en-US" sz="800" dirty="0"/>
                  <a:t> </a:t>
                </a:r>
                <a:r>
                  <a:rPr lang="en-US" altLang="ko-KR" sz="800" dirty="0"/>
                  <a:t>: </a:t>
                </a:r>
                <a:r>
                  <a:rPr lang="ko-KR" altLang="en-US" sz="800" dirty="0"/>
                  <a:t>고려</a:t>
                </a:r>
                <a:r>
                  <a:rPr lang="en-US" altLang="ko-KR" sz="800" dirty="0"/>
                  <a:t>_</a:t>
                </a:r>
                <a:r>
                  <a:rPr lang="ko-KR" altLang="en-US" sz="800" dirty="0" err="1"/>
                  <a:t>충선왕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2000202" y="4767306"/>
              <a:ext cx="1123200" cy="4453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996206" y="4460214"/>
              <a:ext cx="1123200" cy="3060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2002455" y="5213765"/>
              <a:ext cx="1123200" cy="74034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599546" y="4917801"/>
              <a:ext cx="1123200" cy="67897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3604176" y="4436346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3601799" y="5594302"/>
              <a:ext cx="1123200" cy="33593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5144174" y="4925083"/>
              <a:ext cx="1123200" cy="468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139997" y="4436346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137801" y="5385549"/>
              <a:ext cx="1123200" cy="53472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5777829" y="1399106"/>
            <a:ext cx="60384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Original K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nowledge base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Hierarchy :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사람 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–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군주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정보</a:t>
            </a: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Instance :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고려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신종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고려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안종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고려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경종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고려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충렬왕</a:t>
            </a:r>
            <a:r>
              <a:rPr lang="en-US" altLang="ko-KR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          </a:t>
            </a:r>
            <a:r>
              <a:rPr lang="ko-KR" altLang="en-US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                </a:t>
            </a:r>
            <a:endParaRPr lang="en-US" altLang="ko-KR" sz="20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Property Generalization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17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2584667" y="2391114"/>
            <a:ext cx="8488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subclassOf</a:t>
            </a:r>
            <a:endParaRPr lang="ko-KR" altLang="en-US" sz="1100" dirty="0"/>
          </a:p>
        </p:txBody>
      </p:sp>
      <p:sp>
        <p:nvSpPr>
          <p:cNvPr id="65" name="직사각형 64"/>
          <p:cNvSpPr/>
          <p:nvPr/>
        </p:nvSpPr>
        <p:spPr>
          <a:xfrm>
            <a:off x="1164086" y="3691631"/>
            <a:ext cx="436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type</a:t>
            </a:r>
            <a:endParaRPr lang="ko-KR" altLang="en-US" sz="1100" dirty="0"/>
          </a:p>
        </p:txBody>
      </p:sp>
      <p:sp>
        <p:nvSpPr>
          <p:cNvPr id="78" name="직사각형 77"/>
          <p:cNvSpPr/>
          <p:nvPr/>
        </p:nvSpPr>
        <p:spPr>
          <a:xfrm>
            <a:off x="2702000" y="3695307"/>
            <a:ext cx="436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type</a:t>
            </a:r>
            <a:endParaRPr lang="ko-KR" altLang="en-US" sz="1100" dirty="0"/>
          </a:p>
        </p:txBody>
      </p:sp>
      <p:sp>
        <p:nvSpPr>
          <p:cNvPr id="79" name="직사각형 78"/>
          <p:cNvSpPr/>
          <p:nvPr/>
        </p:nvSpPr>
        <p:spPr>
          <a:xfrm>
            <a:off x="4289179" y="3686681"/>
            <a:ext cx="436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type</a:t>
            </a:r>
            <a:endParaRPr lang="ko-KR" altLang="en-US" sz="1100" dirty="0"/>
          </a:p>
        </p:txBody>
      </p:sp>
      <p:sp>
        <p:nvSpPr>
          <p:cNvPr id="80" name="직사각형 79"/>
          <p:cNvSpPr/>
          <p:nvPr/>
        </p:nvSpPr>
        <p:spPr>
          <a:xfrm>
            <a:off x="5807032" y="3701069"/>
            <a:ext cx="436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type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380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Property Generalization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18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61187" y="1555026"/>
            <a:ext cx="7028597" cy="4683793"/>
            <a:chOff x="-135704" y="1583698"/>
            <a:chExt cx="7028597" cy="4683793"/>
          </a:xfrm>
        </p:grpSpPr>
        <p:grpSp>
          <p:nvGrpSpPr>
            <p:cNvPr id="7" name="그룹 6"/>
            <p:cNvGrpSpPr/>
            <p:nvPr/>
          </p:nvGrpSpPr>
          <p:grpSpPr>
            <a:xfrm>
              <a:off x="-135704" y="1583698"/>
              <a:ext cx="7028597" cy="4683793"/>
              <a:chOff x="-204717" y="1568354"/>
              <a:chExt cx="7028597" cy="468379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-113491" y="4342312"/>
                <a:ext cx="1132500" cy="1909835"/>
                <a:chOff x="4842776" y="2984754"/>
                <a:chExt cx="995362" cy="545760"/>
              </a:xfrm>
            </p:grpSpPr>
            <p:sp>
              <p:nvSpPr>
                <p:cNvPr id="45" name="직사각형 44"/>
                <p:cNvSpPr/>
                <p:nvPr/>
              </p:nvSpPr>
              <p:spPr>
                <a:xfrm>
                  <a:off x="4842776" y="2984754"/>
                  <a:ext cx="995362" cy="42800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4866002" y="3034054"/>
                  <a:ext cx="901098" cy="496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6985" rIns="27940" bIns="6985" numCol="1" spcCol="1270" anchor="ctr" anchorCtr="0">
                  <a:noAutofit/>
                </a:bodyPr>
                <a:lstStyle/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800" dirty="0" smtClean="0"/>
                </a:p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이름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신종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종교 </a:t>
                  </a:r>
                  <a:r>
                    <a:rPr lang="en-US" altLang="ko-KR" sz="800" dirty="0"/>
                    <a:t>: </a:t>
                  </a:r>
                  <a:r>
                    <a:rPr lang="ko-KR" altLang="en-US" sz="800" dirty="0" smtClean="0"/>
                    <a:t>불교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재위 </a:t>
                  </a:r>
                  <a:r>
                    <a:rPr lang="en-US" altLang="ko-KR" sz="800" dirty="0" smtClean="0"/>
                    <a:t>: 1197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모후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공예왕후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다음왕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희종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부왕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인종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 smtClean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1100" kern="1200" dirty="0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-204717" y="1568354"/>
                <a:ext cx="7028597" cy="4262002"/>
                <a:chOff x="-204717" y="1568354"/>
                <a:chExt cx="7028597" cy="4262002"/>
              </a:xfrm>
            </p:grpSpPr>
            <p:graphicFrame>
              <p:nvGraphicFramePr>
                <p:cNvPr id="18" name="내용 개체 틀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37903370"/>
                    </p:ext>
                  </p:extLst>
                </p:nvPr>
              </p:nvGraphicFramePr>
              <p:xfrm>
                <a:off x="-204717" y="1568354"/>
                <a:ext cx="7028597" cy="28671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4" name="그룹 3"/>
                <p:cNvGrpSpPr/>
                <p:nvPr/>
              </p:nvGrpSpPr>
              <p:grpSpPr>
                <a:xfrm>
                  <a:off x="-110523" y="4352075"/>
                  <a:ext cx="1134479" cy="1478281"/>
                  <a:chOff x="-111356" y="4349920"/>
                  <a:chExt cx="1134479" cy="1478281"/>
                </a:xfrm>
              </p:grpSpPr>
              <p:sp>
                <p:nvSpPr>
                  <p:cNvPr id="47" name="직사각형 46"/>
                  <p:cNvSpPr/>
                  <p:nvPr/>
                </p:nvSpPr>
                <p:spPr>
                  <a:xfrm>
                    <a:off x="-111356" y="4349920"/>
                    <a:ext cx="1130400" cy="486000"/>
                  </a:xfrm>
                  <a:prstGeom prst="rect">
                    <a:avLst/>
                  </a:prstGeom>
                  <a:solidFill>
                    <a:schemeClr val="accent1">
                      <a:alpha val="7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-107277" y="4826907"/>
                    <a:ext cx="1130400" cy="6768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직사각형 48"/>
                  <p:cNvSpPr/>
                  <p:nvPr/>
                </p:nvSpPr>
                <p:spPr>
                  <a:xfrm>
                    <a:off x="-105024" y="5500601"/>
                    <a:ext cx="1123200" cy="3276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  <a:alpha val="2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51" name="그룹 50"/>
            <p:cNvGrpSpPr/>
            <p:nvPr/>
          </p:nvGrpSpPr>
          <p:grpSpPr>
            <a:xfrm>
              <a:off x="1341826" y="4341674"/>
              <a:ext cx="1130400" cy="1814949"/>
              <a:chOff x="4842776" y="2982289"/>
              <a:chExt cx="995362" cy="518645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직사각형 52"/>
              <p:cNvSpPr/>
              <p:nvPr/>
            </p:nvSpPr>
            <p:spPr>
              <a:xfrm>
                <a:off x="4881194" y="300447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안종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헌정왕후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 </a:t>
                </a:r>
                <a:r>
                  <a:rPr lang="ko-KR" altLang="en-US" sz="800" dirty="0" smtClean="0"/>
                  <a:t>신성왕후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태조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목록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고려의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역대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국왕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2823560" y="4347930"/>
              <a:ext cx="1130400" cy="1918461"/>
              <a:chOff x="4842776" y="2982289"/>
              <a:chExt cx="995362" cy="548225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직사각형 55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/>
                  <a:t>경</a:t>
                </a:r>
                <a:r>
                  <a:rPr lang="ko-KR" altLang="en-US" sz="800" dirty="0" smtClean="0"/>
                  <a:t>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재위 </a:t>
                </a:r>
                <a:r>
                  <a:rPr lang="en-US" altLang="ko-KR" sz="800" dirty="0" smtClean="0"/>
                  <a:t>: 975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대목왕후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헌숙왕후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광종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4243890" y="4347930"/>
              <a:ext cx="1132500" cy="1918461"/>
              <a:chOff x="4842776" y="2982289"/>
              <a:chExt cx="995362" cy="548225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직사각형 58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충렬왕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1299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제국대장공주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원종</a:t>
                </a:r>
                <a:endParaRPr lang="en-US" altLang="ko-KR" sz="800" dirty="0" smtClean="0"/>
              </a:p>
              <a:p>
                <a:pPr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/>
                  <a:t>이전왕</a:t>
                </a:r>
                <a:r>
                  <a:rPr lang="ko-KR" altLang="en-US" sz="800" dirty="0"/>
                  <a:t> </a:t>
                </a:r>
                <a:r>
                  <a:rPr lang="en-US" altLang="ko-KR" sz="800" dirty="0"/>
                  <a:t>: </a:t>
                </a:r>
                <a:r>
                  <a:rPr lang="ko-KR" altLang="en-US" sz="800" dirty="0"/>
                  <a:t>고려</a:t>
                </a:r>
                <a:r>
                  <a:rPr lang="en-US" altLang="ko-KR" sz="800" dirty="0"/>
                  <a:t>_</a:t>
                </a:r>
                <a:r>
                  <a:rPr lang="ko-KR" altLang="en-US" sz="800" dirty="0" err="1"/>
                  <a:t>충선왕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679219" y="4347930"/>
              <a:ext cx="1130400" cy="1918461"/>
              <a:chOff x="4842776" y="2982289"/>
              <a:chExt cx="995362" cy="548225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직사각형 61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순종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1083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후임자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선종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en-US" altLang="ko-KR" sz="800" dirty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인예왕후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문종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1354070" y="4652643"/>
              <a:ext cx="1123200" cy="4453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350074" y="4345551"/>
              <a:ext cx="1123200" cy="3060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356323" y="5099102"/>
              <a:ext cx="1123200" cy="74034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835473" y="4835779"/>
              <a:ext cx="1123200" cy="67897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831394" y="435432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2829017" y="5512280"/>
              <a:ext cx="1123200" cy="33593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255567" y="4832242"/>
              <a:ext cx="1123200" cy="468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51390" y="435221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249194" y="5301417"/>
              <a:ext cx="1123200" cy="53472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내용 개체 틀 2"/>
          <p:cNvSpPr txBox="1">
            <a:spLocks/>
          </p:cNvSpPr>
          <p:nvPr/>
        </p:nvSpPr>
        <p:spPr>
          <a:xfrm>
            <a:off x="5777829" y="1399106"/>
            <a:ext cx="60384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New</a:t>
            </a:r>
            <a:r>
              <a:rPr lang="ko-KR" altLang="en-US" sz="2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triple is added to the knowledge base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Instance :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고려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순종</a:t>
            </a: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rdf:type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: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군주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정보</a:t>
            </a: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Property :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이름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종교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임기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후임자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모후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부왕</a:t>
            </a:r>
            <a:r>
              <a:rPr lang="en-US" altLang="ko-KR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         </a:t>
            </a:r>
            <a:r>
              <a:rPr lang="ko-KR" altLang="en-US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                </a:t>
            </a:r>
            <a:endParaRPr lang="en-US" altLang="ko-KR" sz="20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8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Property Generalization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19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2478" y="1555026"/>
            <a:ext cx="7028597" cy="4683793"/>
            <a:chOff x="-135704" y="1583698"/>
            <a:chExt cx="7028597" cy="4683793"/>
          </a:xfrm>
        </p:grpSpPr>
        <p:grpSp>
          <p:nvGrpSpPr>
            <p:cNvPr id="7" name="그룹 6"/>
            <p:cNvGrpSpPr/>
            <p:nvPr/>
          </p:nvGrpSpPr>
          <p:grpSpPr>
            <a:xfrm>
              <a:off x="-135704" y="1583698"/>
              <a:ext cx="7028597" cy="4683793"/>
              <a:chOff x="-204717" y="1568354"/>
              <a:chExt cx="7028597" cy="468379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-113491" y="4342312"/>
                <a:ext cx="1132500" cy="1909835"/>
                <a:chOff x="4842776" y="2984754"/>
                <a:chExt cx="995362" cy="545760"/>
              </a:xfrm>
            </p:grpSpPr>
            <p:sp>
              <p:nvSpPr>
                <p:cNvPr id="45" name="직사각형 44"/>
                <p:cNvSpPr/>
                <p:nvPr/>
              </p:nvSpPr>
              <p:spPr>
                <a:xfrm>
                  <a:off x="4842776" y="2984754"/>
                  <a:ext cx="995362" cy="42800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4866002" y="3034054"/>
                  <a:ext cx="901098" cy="496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6985" rIns="27940" bIns="6985" numCol="1" spcCol="1270" anchor="ctr" anchorCtr="0">
                  <a:noAutofit/>
                </a:bodyPr>
                <a:lstStyle/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800" dirty="0" smtClean="0"/>
                </a:p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이름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신종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종교 </a:t>
                  </a:r>
                  <a:r>
                    <a:rPr lang="en-US" altLang="ko-KR" sz="800" dirty="0"/>
                    <a:t>: </a:t>
                  </a:r>
                  <a:r>
                    <a:rPr lang="ko-KR" altLang="en-US" sz="800" dirty="0" smtClean="0"/>
                    <a:t>불교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재위 </a:t>
                  </a:r>
                  <a:r>
                    <a:rPr lang="en-US" altLang="ko-KR" sz="800" dirty="0" smtClean="0"/>
                    <a:t>: 1197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모후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공예왕후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다음왕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희종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부왕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인종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 smtClean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1100" kern="1200" dirty="0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-204717" y="1568354"/>
                <a:ext cx="7028597" cy="4262002"/>
                <a:chOff x="-204717" y="1568354"/>
                <a:chExt cx="7028597" cy="4262002"/>
              </a:xfrm>
            </p:grpSpPr>
            <p:graphicFrame>
              <p:nvGraphicFramePr>
                <p:cNvPr id="18" name="내용 개체 틀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26582142"/>
                    </p:ext>
                  </p:extLst>
                </p:nvPr>
              </p:nvGraphicFramePr>
              <p:xfrm>
                <a:off x="-204717" y="1568354"/>
                <a:ext cx="7028597" cy="28671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4" name="그룹 3"/>
                <p:cNvGrpSpPr/>
                <p:nvPr/>
              </p:nvGrpSpPr>
              <p:grpSpPr>
                <a:xfrm>
                  <a:off x="-110523" y="4352075"/>
                  <a:ext cx="1134479" cy="1478281"/>
                  <a:chOff x="-111356" y="4349920"/>
                  <a:chExt cx="1134479" cy="1478281"/>
                </a:xfrm>
              </p:grpSpPr>
              <p:sp>
                <p:nvSpPr>
                  <p:cNvPr id="47" name="직사각형 46"/>
                  <p:cNvSpPr/>
                  <p:nvPr/>
                </p:nvSpPr>
                <p:spPr>
                  <a:xfrm>
                    <a:off x="-111356" y="4349920"/>
                    <a:ext cx="1130400" cy="486000"/>
                  </a:xfrm>
                  <a:prstGeom prst="rect">
                    <a:avLst/>
                  </a:prstGeom>
                  <a:solidFill>
                    <a:schemeClr val="accent1">
                      <a:alpha val="7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-107277" y="4826907"/>
                    <a:ext cx="1130400" cy="6768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직사각형 48"/>
                  <p:cNvSpPr/>
                  <p:nvPr/>
                </p:nvSpPr>
                <p:spPr>
                  <a:xfrm>
                    <a:off x="-105024" y="5500601"/>
                    <a:ext cx="1123200" cy="3276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  <a:alpha val="2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51" name="그룹 50"/>
            <p:cNvGrpSpPr/>
            <p:nvPr/>
          </p:nvGrpSpPr>
          <p:grpSpPr>
            <a:xfrm>
              <a:off x="1341826" y="4341674"/>
              <a:ext cx="1130400" cy="1814949"/>
              <a:chOff x="4842776" y="2982289"/>
              <a:chExt cx="995362" cy="518645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직사각형 52"/>
              <p:cNvSpPr/>
              <p:nvPr/>
            </p:nvSpPr>
            <p:spPr>
              <a:xfrm>
                <a:off x="4881194" y="300447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안종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헌정왕후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 </a:t>
                </a:r>
                <a:r>
                  <a:rPr lang="ko-KR" altLang="en-US" sz="800" dirty="0" smtClean="0"/>
                  <a:t>신성왕후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태조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목록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고려의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역대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국왕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2823560" y="4347930"/>
              <a:ext cx="1130400" cy="1918461"/>
              <a:chOff x="4842776" y="2982289"/>
              <a:chExt cx="995362" cy="548225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직사각형 55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/>
                  <a:t>경</a:t>
                </a:r>
                <a:r>
                  <a:rPr lang="ko-KR" altLang="en-US" sz="800" dirty="0" smtClean="0"/>
                  <a:t>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재위 </a:t>
                </a:r>
                <a:r>
                  <a:rPr lang="en-US" altLang="ko-KR" sz="800" dirty="0" smtClean="0"/>
                  <a:t>: 975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대목왕후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헌숙왕후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광종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4243890" y="4347930"/>
              <a:ext cx="1132500" cy="1918461"/>
              <a:chOff x="4842776" y="2982289"/>
              <a:chExt cx="995362" cy="548225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직사각형 58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충렬왕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1299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제국대장공주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원종</a:t>
                </a:r>
                <a:endParaRPr lang="en-US" altLang="ko-KR" sz="800" dirty="0" smtClean="0"/>
              </a:p>
              <a:p>
                <a:pPr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/>
                  <a:t>이전왕</a:t>
                </a:r>
                <a:r>
                  <a:rPr lang="ko-KR" altLang="en-US" sz="800" dirty="0"/>
                  <a:t> </a:t>
                </a:r>
                <a:r>
                  <a:rPr lang="en-US" altLang="ko-KR" sz="800" dirty="0"/>
                  <a:t>: </a:t>
                </a:r>
                <a:r>
                  <a:rPr lang="ko-KR" altLang="en-US" sz="800" dirty="0"/>
                  <a:t>고려</a:t>
                </a:r>
                <a:r>
                  <a:rPr lang="en-US" altLang="ko-KR" sz="800" dirty="0"/>
                  <a:t>_</a:t>
                </a:r>
                <a:r>
                  <a:rPr lang="ko-KR" altLang="en-US" sz="800" dirty="0" err="1"/>
                  <a:t>충선왕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679219" y="4347930"/>
              <a:ext cx="1130400" cy="1918461"/>
              <a:chOff x="4842776" y="2982289"/>
              <a:chExt cx="995362" cy="548225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직사각형 61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순종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1083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후임자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선종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en-US" altLang="ko-KR" sz="800" dirty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인예왕후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문종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1354070" y="4652643"/>
              <a:ext cx="1123200" cy="4453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350074" y="4345551"/>
              <a:ext cx="1123200" cy="3060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356323" y="5099102"/>
              <a:ext cx="1123200" cy="74034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835473" y="4835779"/>
              <a:ext cx="1123200" cy="67897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831394" y="435432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2829017" y="5512280"/>
              <a:ext cx="1123200" cy="33593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255567" y="4832242"/>
              <a:ext cx="1123200" cy="468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51390" y="435221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249194" y="5301417"/>
              <a:ext cx="1123200" cy="53472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6082664" y="4803569"/>
            <a:ext cx="1123200" cy="677150"/>
          </a:xfrm>
          <a:prstGeom prst="rect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6078487" y="4323541"/>
            <a:ext cx="1123200" cy="486729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6072031" y="5489340"/>
            <a:ext cx="1123200" cy="335937"/>
          </a:xfrm>
          <a:prstGeom prst="rect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0751" y="5483608"/>
            <a:ext cx="1123200" cy="34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3221087" y="5490889"/>
            <a:ext cx="1123200" cy="30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753110" y="5081230"/>
            <a:ext cx="1123200" cy="22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4650633" y="5298614"/>
            <a:ext cx="1123200" cy="192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076932" y="5494635"/>
            <a:ext cx="1123200" cy="298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내용 개체 틀 2"/>
              <p:cNvSpPr txBox="1">
                <a:spLocks/>
              </p:cNvSpPr>
              <p:nvPr/>
            </p:nvSpPr>
            <p:spPr>
              <a:xfrm>
                <a:off x="5777829" y="1399106"/>
                <a:ext cx="603849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ko-KR" sz="2400" dirty="0" smtClean="0"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Property </a:t>
                </a:r>
                <a:r>
                  <a:rPr lang="en-US" altLang="ko-KR" sz="2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‘</a:t>
                </a:r>
                <a:r>
                  <a:rPr lang="ko-KR" altLang="en-US" sz="2400" dirty="0" smtClean="0"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부왕</a:t>
                </a:r>
                <a:r>
                  <a:rPr lang="en-US" altLang="ko-KR" sz="2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’</a:t>
                </a:r>
                <a:r>
                  <a:rPr lang="en-US" altLang="ko-KR" sz="2400" dirty="0" smtClean="0"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 is frequent.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Frequency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=1&gt;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0.5885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산돌고딕 M" panose="020305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  <a:ea typeface="산돌고딕 M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 panose="02040503050406030204" pitchFamily="18" charset="0"/>
                            <a:ea typeface="산돌고딕 M" panose="020305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000" i="1">
                            <a:latin typeface="Cambria Math" panose="02040503050406030204" pitchFamily="18" charset="0"/>
                            <a:ea typeface="산돌고딕 M" panose="02030504000101010101" pitchFamily="18" charset="-127"/>
                          </a:rPr>
                          <m:t>1 +</m:t>
                        </m:r>
                        <m:func>
                          <m:funcPr>
                            <m:ctrlPr>
                              <a:rPr lang="en-US" altLang="ko-KR" sz="2000" i="1">
                                <a:latin typeface="Cambria Math"/>
                                <a:ea typeface="산돌고딕 M" panose="02030504000101010101" pitchFamily="18" charset="-127"/>
                              </a:rPr>
                            </m:ctrlPr>
                          </m:funcPr>
                          <m:fNam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산돌고딕 M" panose="02030504000101010101" pitchFamily="18" charset="-127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  <a:ea typeface="산돌고딕 M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 panose="02040503050406030204" pitchFamily="18" charset="0"/>
                                    <a:ea typeface="산돌고딕 M" panose="02030504000101010101" pitchFamily="18" charset="-127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산돌고딕 M" panose="02030504000101010101" pitchFamily="18" charset="-127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산돌고딕 M" panose="02030504000101010101" pitchFamily="18" charset="-127"/>
                              </a:rPr>
                              <m:t>𝑁</m:t>
                            </m:r>
                          </m:e>
                        </m:func>
                      </m:den>
                    </m:f>
                  </m:oMath>
                </a14:m>
                <a:endParaRPr lang="en-US" altLang="ko-KR" sz="2000" dirty="0" smtClean="0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79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29" y="1399106"/>
                <a:ext cx="6038492" cy="4351338"/>
              </a:xfrm>
              <a:prstGeom prst="rect">
                <a:avLst/>
              </a:prstGeom>
              <a:blipFill rotWithShape="0">
                <a:blip r:embed="rId10"/>
                <a:stretch>
                  <a:fillRect l="-1414" t="-1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Knowledge base?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1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Goal: Turn Web into Knowledge base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Comprehensive DB of human knowledge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that Wikipedia knows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machine-readable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Capturing </a:t>
            </a:r>
            <a:r>
              <a:rPr lang="en-US" altLang="ko-KR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classes, instances</a:t>
            </a: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relationships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1407134" y="4180227"/>
            <a:ext cx="8893175" cy="1999195"/>
            <a:chOff x="562093" y="4174227"/>
            <a:chExt cx="8893175" cy="1999195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346" y="5733701"/>
              <a:ext cx="1584289" cy="439721"/>
            </a:xfrm>
            <a:prstGeom prst="rect">
              <a:avLst/>
            </a:prstGeom>
          </p:spPr>
        </p:pic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562093" y="4174227"/>
              <a:ext cx="8893175" cy="1889260"/>
              <a:chOff x="179388" y="4941887"/>
              <a:chExt cx="8893410" cy="1889260"/>
            </a:xfrm>
          </p:grpSpPr>
          <p:grpSp>
            <p:nvGrpSpPr>
              <p:cNvPr id="63" name="Gruppieren 172"/>
              <p:cNvGrpSpPr>
                <a:grpSpLocks/>
              </p:cNvGrpSpPr>
              <p:nvPr/>
            </p:nvGrpSpPr>
            <p:grpSpPr bwMode="auto">
              <a:xfrm>
                <a:off x="179388" y="4941887"/>
                <a:ext cx="8893410" cy="1889259"/>
                <a:chOff x="179516" y="4941181"/>
                <a:chExt cx="8892554" cy="1889957"/>
              </a:xfrm>
            </p:grpSpPr>
            <p:grpSp>
              <p:nvGrpSpPr>
                <p:cNvPr id="66" name="Group 186"/>
                <p:cNvGrpSpPr>
                  <a:grpSpLocks/>
                </p:cNvGrpSpPr>
                <p:nvPr/>
              </p:nvGrpSpPr>
              <p:grpSpPr bwMode="auto">
                <a:xfrm>
                  <a:off x="179516" y="4941181"/>
                  <a:ext cx="8892554" cy="1889957"/>
                  <a:chOff x="214282" y="4753834"/>
                  <a:chExt cx="8892415" cy="1889570"/>
                </a:xfrm>
              </p:grpSpPr>
              <p:pic>
                <p:nvPicPr>
                  <p:cNvPr id="69" name="Picture 111" descr="umbel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86632" y="5617747"/>
                    <a:ext cx="807320" cy="38239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0" name="Picture 113" descr="dbpedi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500562" y="4857760"/>
                    <a:ext cx="1460922" cy="737133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71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2663084" y="4753834"/>
                    <a:ext cx="1297039" cy="1004523"/>
                    <a:chOff x="5806356" y="5619119"/>
                    <a:chExt cx="1297039" cy="1077636"/>
                  </a:xfrm>
                </p:grpSpPr>
                <p:pic>
                  <p:nvPicPr>
                    <p:cNvPr id="88" name="Picture 6" descr="http://www.mpi-inf.mpg.de/yago-naga/spotlight2008-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77794" y="5619119"/>
                      <a:ext cx="1136802" cy="78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9" name="Text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356" y="6333500"/>
                      <a:ext cx="1297039" cy="3632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YAGO-NAGA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72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8351058" y="5087343"/>
                    <a:ext cx="755639" cy="647988"/>
                    <a:chOff x="8869787" y="5035207"/>
                    <a:chExt cx="755639" cy="647988"/>
                  </a:xfrm>
                </p:grpSpPr>
                <p:pic>
                  <p:nvPicPr>
                    <p:cNvPr id="86" name="Picture 112" descr="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940872" y="5035207"/>
                      <a:ext cx="684554" cy="64798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7" name="TextBox 1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69787" y="5277639"/>
                      <a:ext cx="526061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IWP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73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214282" y="4857760"/>
                    <a:ext cx="714375" cy="981552"/>
                    <a:chOff x="1428728" y="5000636"/>
                    <a:chExt cx="714375" cy="981552"/>
                  </a:xfrm>
                </p:grpSpPr>
                <p:pic>
                  <p:nvPicPr>
                    <p:cNvPr id="84" name="Picture 8" descr="Cycorp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728" y="5000636"/>
                      <a:ext cx="714375" cy="6762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5" name="Text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166" y="5643578"/>
                      <a:ext cx="51323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Cyc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74" name="Picture 10" descr="True Knowledge — The Internet Answer Engine">
                    <a:hlinkClick r:id="rId11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000628" y="5857892"/>
                    <a:ext cx="1770268" cy="2857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5" name="Picture 174" descr="dblifeLogo.png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67540" y="5977716"/>
                    <a:ext cx="904864" cy="20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76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18420" y="5257781"/>
                    <a:ext cx="1151178" cy="957737"/>
                    <a:chOff x="8040469" y="5924537"/>
                    <a:chExt cx="1151178" cy="957737"/>
                  </a:xfrm>
                </p:grpSpPr>
                <p:pic>
                  <p:nvPicPr>
                    <p:cNvPr id="82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76468" y="5924537"/>
                      <a:ext cx="621488" cy="6905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3" name="Text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0469" y="6543664"/>
                      <a:ext cx="115117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TextRunner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7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300416" y="6340141"/>
                    <a:ext cx="2409189" cy="303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8" name="Picture 15" descr="Sindice">
                    <a:hlinkClick r:id="rId1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6286512" y="5286388"/>
                    <a:ext cx="1714511" cy="3987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79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7286644" y="5786454"/>
                    <a:ext cx="1319479" cy="624362"/>
                    <a:chOff x="7666223" y="5857892"/>
                    <a:chExt cx="1319479" cy="624362"/>
                  </a:xfrm>
                </p:grpSpPr>
                <p:pic>
                  <p:nvPicPr>
                    <p:cNvPr id="80" name="Picture 17" descr="Carnegie Mellon University">
                      <a:hlinkClick r:id="rId18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858148" y="5857892"/>
                      <a:ext cx="1071570" cy="306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1" name="TextBox 1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6223" y="6143644"/>
                      <a:ext cx="1319479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ReadTheWeb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</p:grpSp>
            <p:sp>
              <p:nvSpPr>
                <p:cNvPr id="67" name="Textfeld 171"/>
                <p:cNvSpPr txBox="1">
                  <a:spLocks noChangeArrowheads="1"/>
                </p:cNvSpPr>
                <p:nvPr/>
              </p:nvSpPr>
              <p:spPr bwMode="auto">
                <a:xfrm>
                  <a:off x="2699792" y="6165304"/>
                  <a:ext cx="1417277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CC6600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WikiTaxonomy</a:t>
                  </a:r>
                </a:p>
              </p:txBody>
            </p:sp>
            <p:sp>
              <p:nvSpPr>
                <p:cNvPr id="68" name="Textfeld 173"/>
                <p:cNvSpPr txBox="1">
                  <a:spLocks noChangeArrowheads="1"/>
                </p:cNvSpPr>
                <p:nvPr/>
              </p:nvSpPr>
              <p:spPr bwMode="auto">
                <a:xfrm>
                  <a:off x="971600" y="5157192"/>
                  <a:ext cx="742459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0000FF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SUMO</a:t>
                  </a:r>
                </a:p>
              </p:txBody>
            </p:sp>
          </p:grpSp>
          <p:pic>
            <p:nvPicPr>
              <p:cNvPr id="64" name="Picture 177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316611" y="6546545"/>
                <a:ext cx="1055781" cy="284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5" name="Textfeld 171"/>
              <p:cNvSpPr txBox="1">
                <a:spLocks noChangeArrowheads="1"/>
              </p:cNvSpPr>
              <p:nvPr/>
            </p:nvSpPr>
            <p:spPr bwMode="auto">
              <a:xfrm>
                <a:off x="7355070" y="5179181"/>
                <a:ext cx="8306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solidFill>
                      <a:srgbClr val="CC6600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WikiNet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6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Property Generalization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20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2478" y="1555026"/>
            <a:ext cx="7028597" cy="4683793"/>
            <a:chOff x="-135704" y="1583698"/>
            <a:chExt cx="7028597" cy="4683793"/>
          </a:xfrm>
        </p:grpSpPr>
        <p:grpSp>
          <p:nvGrpSpPr>
            <p:cNvPr id="7" name="그룹 6"/>
            <p:cNvGrpSpPr/>
            <p:nvPr/>
          </p:nvGrpSpPr>
          <p:grpSpPr>
            <a:xfrm>
              <a:off x="-135704" y="1583698"/>
              <a:ext cx="7028597" cy="4683793"/>
              <a:chOff x="-204717" y="1568354"/>
              <a:chExt cx="7028597" cy="468379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-113491" y="4342312"/>
                <a:ext cx="1132500" cy="1909835"/>
                <a:chOff x="4842776" y="2984754"/>
                <a:chExt cx="995362" cy="545760"/>
              </a:xfrm>
            </p:grpSpPr>
            <p:sp>
              <p:nvSpPr>
                <p:cNvPr id="45" name="직사각형 44"/>
                <p:cNvSpPr/>
                <p:nvPr/>
              </p:nvSpPr>
              <p:spPr>
                <a:xfrm>
                  <a:off x="4842776" y="2984754"/>
                  <a:ext cx="995362" cy="42800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4866002" y="3034054"/>
                  <a:ext cx="901098" cy="496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6985" rIns="27940" bIns="6985" numCol="1" spcCol="1270" anchor="ctr" anchorCtr="0">
                  <a:noAutofit/>
                </a:bodyPr>
                <a:lstStyle/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800" dirty="0" smtClean="0"/>
                </a:p>
                <a:p>
                  <a:pPr lvl="0" algn="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이름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신종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종교 </a:t>
                  </a:r>
                  <a:r>
                    <a:rPr lang="en-US" altLang="ko-KR" sz="800" dirty="0"/>
                    <a:t>: </a:t>
                  </a:r>
                  <a:r>
                    <a:rPr lang="ko-KR" altLang="en-US" sz="800" dirty="0" smtClean="0"/>
                    <a:t>불교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재위 </a:t>
                  </a:r>
                  <a:r>
                    <a:rPr lang="en-US" altLang="ko-KR" sz="800" dirty="0" smtClean="0"/>
                    <a:t>: 1197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모후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공예왕후</a:t>
                  </a:r>
                  <a:endParaRPr lang="en-US" altLang="ko-KR" sz="800" dirty="0" smtClean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err="1" smtClean="0"/>
                    <a:t>다음왕</a:t>
                  </a:r>
                  <a:r>
                    <a:rPr lang="ko-KR" altLang="en-US" sz="800" dirty="0" smtClean="0"/>
                    <a:t>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희종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800" dirty="0" smtClean="0"/>
                    <a:t>부왕 </a:t>
                  </a:r>
                  <a:r>
                    <a:rPr lang="en-US" altLang="ko-KR" sz="800" dirty="0" smtClean="0"/>
                    <a:t>: </a:t>
                  </a:r>
                  <a:r>
                    <a:rPr lang="ko-KR" altLang="en-US" sz="800" dirty="0" smtClean="0"/>
                    <a:t>고려</a:t>
                  </a:r>
                  <a:r>
                    <a:rPr lang="en-US" altLang="ko-KR" sz="800" dirty="0" smtClean="0"/>
                    <a:t>_</a:t>
                  </a:r>
                  <a:r>
                    <a:rPr lang="ko-KR" altLang="en-US" sz="800" dirty="0" smtClean="0"/>
                    <a:t>인종</a:t>
                  </a:r>
                  <a:endParaRPr lang="en-US" altLang="ko-KR" sz="800" dirty="0"/>
                </a:p>
                <a:p>
                  <a:pPr lvl="0" algn="r" defTabSz="3556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ko-KR" sz="1100" dirty="0" smtClean="0"/>
                </a:p>
                <a:p>
                  <a:pPr lvl="0" algn="ctr" defTabSz="488950" latinLnBrk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1100" kern="1200" dirty="0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-204717" y="1568354"/>
                <a:ext cx="7028597" cy="4271728"/>
                <a:chOff x="-204717" y="1568354"/>
                <a:chExt cx="7028597" cy="4271728"/>
              </a:xfrm>
            </p:grpSpPr>
            <p:graphicFrame>
              <p:nvGraphicFramePr>
                <p:cNvPr id="18" name="내용 개체 틀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80933795"/>
                    </p:ext>
                  </p:extLst>
                </p:nvPr>
              </p:nvGraphicFramePr>
              <p:xfrm>
                <a:off x="-204717" y="1568354"/>
                <a:ext cx="7028597" cy="28671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4" name="그룹 3"/>
                <p:cNvGrpSpPr/>
                <p:nvPr/>
              </p:nvGrpSpPr>
              <p:grpSpPr>
                <a:xfrm>
                  <a:off x="-110523" y="4343366"/>
                  <a:ext cx="1134479" cy="1496716"/>
                  <a:chOff x="-111356" y="4341211"/>
                  <a:chExt cx="1134479" cy="1496716"/>
                </a:xfrm>
              </p:grpSpPr>
              <p:sp>
                <p:nvSpPr>
                  <p:cNvPr id="47" name="직사각형 46"/>
                  <p:cNvSpPr/>
                  <p:nvPr/>
                </p:nvSpPr>
                <p:spPr>
                  <a:xfrm>
                    <a:off x="-111356" y="4341211"/>
                    <a:ext cx="1130400" cy="486000"/>
                  </a:xfrm>
                  <a:prstGeom prst="rect">
                    <a:avLst/>
                  </a:prstGeom>
                  <a:solidFill>
                    <a:schemeClr val="accent1">
                      <a:alpha val="7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-107277" y="4826907"/>
                    <a:ext cx="1130400" cy="101102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51" name="그룹 50"/>
            <p:cNvGrpSpPr/>
            <p:nvPr/>
          </p:nvGrpSpPr>
          <p:grpSpPr>
            <a:xfrm>
              <a:off x="1341826" y="4341674"/>
              <a:ext cx="1130400" cy="1814949"/>
              <a:chOff x="4842776" y="2982289"/>
              <a:chExt cx="995362" cy="518645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직사각형 52"/>
              <p:cNvSpPr/>
              <p:nvPr/>
            </p:nvSpPr>
            <p:spPr>
              <a:xfrm>
                <a:off x="4881194" y="300447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안종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헌정왕후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 </a:t>
                </a:r>
                <a:r>
                  <a:rPr lang="ko-KR" altLang="en-US" sz="800" dirty="0" smtClean="0"/>
                  <a:t>신성왕후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태조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목록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고려의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역대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국왕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2823560" y="4347930"/>
              <a:ext cx="1130400" cy="1918461"/>
              <a:chOff x="4842776" y="2982289"/>
              <a:chExt cx="995362" cy="548225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직사각형 55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/>
                  <a:t>경</a:t>
                </a:r>
                <a:r>
                  <a:rPr lang="ko-KR" altLang="en-US" sz="800" dirty="0" smtClean="0"/>
                  <a:t>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재위 </a:t>
                </a:r>
                <a:r>
                  <a:rPr lang="en-US" altLang="ko-KR" sz="800" dirty="0" smtClean="0"/>
                  <a:t>: 975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ko-KR" altLang="en-US" sz="800" dirty="0" smtClean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대목왕후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헌숙왕후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광종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4243890" y="4347930"/>
              <a:ext cx="1132500" cy="1918461"/>
              <a:chOff x="4842776" y="2982289"/>
              <a:chExt cx="995362" cy="548225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직사각형 58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err="1" smtClean="0"/>
                  <a:t>충렬왕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1299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왕비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제국대장공주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원종</a:t>
                </a:r>
                <a:endParaRPr lang="en-US" altLang="ko-KR" sz="800" dirty="0" smtClean="0"/>
              </a:p>
              <a:p>
                <a:pPr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/>
                  <a:t>이전왕</a:t>
                </a:r>
                <a:r>
                  <a:rPr lang="ko-KR" altLang="en-US" sz="800" dirty="0"/>
                  <a:t> </a:t>
                </a:r>
                <a:r>
                  <a:rPr lang="en-US" altLang="ko-KR" sz="800" dirty="0"/>
                  <a:t>: </a:t>
                </a:r>
                <a:r>
                  <a:rPr lang="ko-KR" altLang="en-US" sz="800" dirty="0"/>
                  <a:t>고려</a:t>
                </a:r>
                <a:r>
                  <a:rPr lang="en-US" altLang="ko-KR" sz="800" dirty="0"/>
                  <a:t>_</a:t>
                </a:r>
                <a:r>
                  <a:rPr lang="ko-KR" altLang="en-US" sz="800" dirty="0" err="1"/>
                  <a:t>충선왕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679219" y="4347930"/>
              <a:ext cx="1130400" cy="1918461"/>
              <a:chOff x="4842776" y="2982289"/>
              <a:chExt cx="995362" cy="548225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4842776" y="2982289"/>
                <a:ext cx="995362" cy="42800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직사각형 61"/>
              <p:cNvSpPr/>
              <p:nvPr/>
            </p:nvSpPr>
            <p:spPr>
              <a:xfrm>
                <a:off x="4866002" y="3034054"/>
                <a:ext cx="901098" cy="496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6985" rIns="27940" bIns="6985" numCol="1" spcCol="1270" anchor="ctr" anchorCtr="0">
                <a:noAutofit/>
              </a:bodyPr>
              <a:lstStyle/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이름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순종</a:t>
                </a:r>
                <a:endParaRPr lang="en-US" altLang="ko-KR" sz="800" dirty="0" smtClean="0"/>
              </a:p>
              <a:p>
                <a:pPr lvl="0" algn="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종교 </a:t>
                </a:r>
                <a:r>
                  <a:rPr lang="en-US" altLang="ko-KR" sz="800" dirty="0"/>
                  <a:t>: </a:t>
                </a:r>
                <a:r>
                  <a:rPr lang="ko-KR" altLang="en-US" sz="800" dirty="0" smtClean="0"/>
                  <a:t>불교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임기 </a:t>
                </a:r>
                <a:r>
                  <a:rPr lang="en-US" altLang="ko-KR" sz="800" dirty="0" smtClean="0"/>
                  <a:t>: 1083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후임자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선종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err="1" smtClean="0"/>
                  <a:t>모후</a:t>
                </a:r>
                <a:r>
                  <a:rPr lang="en-US" altLang="ko-KR" sz="800" dirty="0"/>
                  <a:t>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err="1" smtClean="0"/>
                  <a:t>인예왕후</a:t>
                </a:r>
                <a:endParaRPr lang="en-US" altLang="ko-KR" sz="800" dirty="0" smtClean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800" dirty="0" smtClean="0"/>
                  <a:t>부왕 </a:t>
                </a:r>
                <a:r>
                  <a:rPr lang="en-US" altLang="ko-KR" sz="800" dirty="0" smtClean="0"/>
                  <a:t>: </a:t>
                </a:r>
                <a:r>
                  <a:rPr lang="ko-KR" altLang="en-US" sz="800" dirty="0" smtClean="0"/>
                  <a:t>고려</a:t>
                </a:r>
                <a:r>
                  <a:rPr lang="en-US" altLang="ko-KR" sz="800" dirty="0" smtClean="0"/>
                  <a:t>_</a:t>
                </a:r>
                <a:r>
                  <a:rPr lang="ko-KR" altLang="en-US" sz="800" dirty="0" smtClean="0"/>
                  <a:t>문종</a:t>
                </a:r>
                <a:endParaRPr lang="en-US" altLang="ko-KR" sz="800" dirty="0"/>
              </a:p>
              <a:p>
                <a:pPr lvl="0" algn="r" defTabSz="3556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ko-KR" sz="1100" dirty="0" smtClean="0"/>
              </a:p>
              <a:p>
                <a:pPr lvl="0" algn="ctr" defTabSz="488950" latinLnBrk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100" kern="1200" dirty="0"/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1354070" y="4652643"/>
              <a:ext cx="1123200" cy="65630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350074" y="4345551"/>
              <a:ext cx="1123200" cy="3060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826764" y="4835778"/>
              <a:ext cx="1123200" cy="1003665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831394" y="435432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255567" y="4840950"/>
              <a:ext cx="1123200" cy="67714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51390" y="4352214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685773" y="4840950"/>
              <a:ext cx="1123200" cy="99849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681596" y="4352213"/>
              <a:ext cx="1123200" cy="486729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1747125" y="5291149"/>
            <a:ext cx="1123200" cy="519621"/>
          </a:xfrm>
          <a:prstGeom prst="rect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4635123" y="5489211"/>
            <a:ext cx="1123200" cy="329824"/>
          </a:xfrm>
          <a:prstGeom prst="rect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내용 개체 틀 2"/>
          <p:cNvSpPr txBox="1">
            <a:spLocks/>
          </p:cNvSpPr>
          <p:nvPr/>
        </p:nvSpPr>
        <p:spPr>
          <a:xfrm>
            <a:off x="5777829" y="1399106"/>
            <a:ext cx="60384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Ontology information is refined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Property ‘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부왕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’gets domain ‘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군주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_</a:t>
            </a:r>
            <a:r>
              <a:rPr lang="ko-KR" altLang="en-US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정보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’</a:t>
            </a:r>
            <a:r>
              <a:rPr lang="en-US" altLang="ko-KR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</a:t>
            </a:r>
            <a:r>
              <a:rPr lang="ko-KR" altLang="en-US" sz="20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                </a:t>
            </a:r>
            <a:endParaRPr lang="en-US" altLang="ko-KR" sz="20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65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‘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rdf:type</a:t>
            </a:r>
            <a:r>
              <a:rPr lang="en-US" altLang="ko-KR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’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information in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is not always true. </a:t>
            </a:r>
            <a:endParaRPr lang="en-US" altLang="ko-KR" sz="20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Some instance has various property that can</a:t>
            </a:r>
            <a:r>
              <a:rPr lang="en-US" altLang="ko-KR" sz="2000" dirty="0" smtClean="0">
                <a:latin typeface="+mn-ea"/>
              </a:rPr>
              <a:t>’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 be categorized in one type.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+mn-ea"/>
              </a:rPr>
              <a:t>’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rdf:type</a:t>
            </a:r>
            <a:r>
              <a:rPr lang="en-US" altLang="ko-KR" sz="2000" dirty="0" smtClean="0">
                <a:latin typeface="+mn-ea"/>
              </a:rPr>
              <a:t>’ 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data could be missed while creating instance. 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Natural-language processing procedure simply can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 find instance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s type.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Correct type information is needed to apply data-driven approach (property generalization). </a:t>
            </a:r>
            <a:endParaRPr lang="en-US" altLang="ko-KR" sz="2000" dirty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Instance type finding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21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297" y="3460943"/>
            <a:ext cx="4900501" cy="278546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0" y="3460943"/>
            <a:ext cx="5095875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0" y="4853675"/>
            <a:ext cx="3514725" cy="1200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3" y="2539100"/>
            <a:ext cx="1504950" cy="885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4" y="3424925"/>
            <a:ext cx="5886450" cy="26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4" y="2660244"/>
            <a:ext cx="5981700" cy="326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25" y="1707744"/>
            <a:ext cx="2667000" cy="87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Instance type finding – By property information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22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7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Property Analysis</a:t>
            </a:r>
            <a:r>
              <a:rPr lang="en-US" altLang="ko-KR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of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instance </a:t>
            </a:r>
            <a:r>
              <a:rPr lang="en-US" altLang="ko-KR" sz="2400" dirty="0" smtClean="0">
                <a:latin typeface="+mn-ea"/>
              </a:rPr>
              <a:t>‘</a:t>
            </a:r>
            <a:r>
              <a:rPr lang="ko-KR" altLang="en-US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김대중</a:t>
            </a:r>
            <a:r>
              <a:rPr lang="en-US" altLang="ko-KR" sz="2400" dirty="0" smtClean="0">
                <a:latin typeface="+mn-ea"/>
              </a:rPr>
              <a:t>’</a:t>
            </a:r>
            <a:endParaRPr lang="en-US" altLang="ko-KR" sz="2400" dirty="0" smtClean="0">
              <a:latin typeface="+mn-ea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31072"/>
              </p:ext>
            </p:extLst>
          </p:nvPr>
        </p:nvGraphicFramePr>
        <p:xfrm>
          <a:off x="1609837" y="2499882"/>
          <a:ext cx="5402653" cy="3065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186"/>
                <a:gridCol w="1499186"/>
                <a:gridCol w="2404281"/>
              </a:tblGrid>
              <a:tr h="356311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200" b="0" u="sng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Property Name</a:t>
                      </a:r>
                      <a:endParaRPr lang="ko-KR" sz="1600" b="0" u="sng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200" b="0" u="sng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# of Domains</a:t>
                      </a:r>
                      <a:endParaRPr lang="ko-KR" sz="1600" b="0" u="sng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200" b="0" u="none" kern="100" baseline="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  </a:t>
                      </a:r>
                      <a:r>
                        <a:rPr lang="en-US" sz="1200" b="0" u="sng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Domain</a:t>
                      </a:r>
                      <a:r>
                        <a:rPr lang="en-US" sz="1200" b="0" u="sng" kern="100" baseline="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 class</a:t>
                      </a:r>
                      <a:endParaRPr lang="ko-KR" sz="1600" b="0" u="sng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</a:t>
                      </a: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ko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: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이름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101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인물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</a:t>
                      </a: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ko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: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그림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61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예술가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인물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34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대통령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공직자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설명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33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모델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출생지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31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군주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사망일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29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왕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출생일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28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대통령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군주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사망지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28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군주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인물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…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…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   …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108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취임일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2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’, ‘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대통령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63"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prop-ko:</a:t>
                      </a:r>
                      <a:r>
                        <a:rPr lang="ko-KR" sz="105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부통령명칭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just" latinLnBrk="1">
                        <a:spcAft>
                          <a:spcPts val="0"/>
                        </a:spcAft>
                      </a:pPr>
                      <a:r>
                        <a:rPr lang="en-US" altLang="ko-KR" sz="1050" b="0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050" b="0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050" b="0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altLang="ko-KR" sz="1050" b="0" kern="100" dirty="0" smtClean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11012"/>
              </p:ext>
            </p:extLst>
          </p:nvPr>
        </p:nvGraphicFramePr>
        <p:xfrm>
          <a:off x="7591614" y="2568260"/>
          <a:ext cx="2823348" cy="2494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000"/>
                <a:gridCol w="1312348"/>
              </a:tblGrid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200" b="0" u="sng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Domain Name</a:t>
                      </a:r>
                      <a:endParaRPr lang="ko-KR" sz="1600" b="0" u="sng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200" b="0" u="sng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Frequency</a:t>
                      </a:r>
                      <a:endParaRPr lang="ko-KR" sz="1600" b="0" u="sng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국가원수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25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대통령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16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작가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16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공직자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15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정치인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14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군주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14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왕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11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7112">
                <a:tc>
                  <a:txBody>
                    <a:bodyPr/>
                    <a:lstStyle/>
                    <a:p>
                      <a:pPr indent="144145"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‘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공무원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_</a:t>
                      </a:r>
                      <a:r>
                        <a:rPr lang="ko-KR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정보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’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산돌고딕 L" panose="02030504000101010101" pitchFamily="18" charset="-127"/>
                          <a:ea typeface="산돌고딕 L" panose="02030504000101010101" pitchFamily="18" charset="-127"/>
                        </a:rPr>
                        <a:t>9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산돌고딕 L" panose="02030504000101010101" pitchFamily="18" charset="-127"/>
                        <a:ea typeface="산돌고딕 L" panose="02030504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7660990" y="2833329"/>
            <a:ext cx="2914684" cy="283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8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dataset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23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1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Korean </a:t>
            </a:r>
            <a:r>
              <a:rPr lang="en-US" altLang="ko-KR" sz="2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r>
              <a:rPr lang="en-US" altLang="ko-KR" sz="2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Construction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Create Korean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Knowledge base by referring English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Korean-English mapping information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Add Mapping-based properties, and only Korean-available properties.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All properties are added as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datatype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property. 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BFS-Crawled instance CSV file from 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http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://ko.dbpedia.org/</a:t>
            </a:r>
            <a:r>
              <a:rPr lang="ko-KR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직업별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_</a:t>
            </a:r>
            <a:r>
              <a:rPr lang="ko-KR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조선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_</a:t>
            </a:r>
            <a:r>
              <a:rPr lang="ko-KR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  <a:hlinkClick r:id="rId5"/>
              </a:rPr>
              <a:t>사람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Collected 30,000 instance files – 18,305 instances have property. 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Only considered the triple that the instance is equal to subject (Not object).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Among the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rdf:type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information, the deepest class in ontology hierarchy is selected as a instance type for further evolution.</a:t>
            </a:r>
          </a:p>
        </p:txBody>
      </p:sp>
    </p:spTree>
    <p:extLst>
      <p:ext uri="{BB962C8B-B14F-4D97-AF65-F5344CB8AC3E}">
        <p14:creationId xmlns:p14="http://schemas.microsoft.com/office/powerpoint/2010/main" val="2171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24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1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56301" y="1676400"/>
            <a:ext cx="9469646" cy="1231900"/>
            <a:chOff x="904751" y="4457700"/>
            <a:chExt cx="9469646" cy="1231900"/>
          </a:xfrm>
        </p:grpSpPr>
        <p:sp>
          <p:nvSpPr>
            <p:cNvPr id="3" name="직사각형 2"/>
            <p:cNvSpPr/>
            <p:nvPr/>
          </p:nvSpPr>
          <p:spPr>
            <a:xfrm>
              <a:off x="904751" y="4622800"/>
              <a:ext cx="14940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Original </a:t>
              </a:r>
              <a:r>
                <a:rPr lang="en-US" dirty="0" err="1" smtClean="0"/>
                <a:t>DBpedia</a:t>
              </a:r>
              <a:r>
                <a:rPr lang="en-US" dirty="0" smtClean="0"/>
                <a:t> Ontology</a:t>
              </a:r>
              <a:endParaRPr lang="en-US" dirty="0"/>
            </a:p>
          </p:txBody>
        </p:sp>
        <p:sp>
          <p:nvSpPr>
            <p:cNvPr id="4" name="오른쪽 화살표 3"/>
            <p:cNvSpPr/>
            <p:nvPr/>
          </p:nvSpPr>
          <p:spPr>
            <a:xfrm>
              <a:off x="2641600" y="4457700"/>
              <a:ext cx="6019800" cy="1231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 instance without Evolution</a:t>
              </a:r>
              <a:endParaRPr 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880351" y="4622800"/>
              <a:ext cx="14940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DBpedia</a:t>
              </a:r>
              <a:r>
                <a:rPr lang="en-US" dirty="0" smtClean="0"/>
                <a:t> Knowledge base</a:t>
              </a:r>
              <a:endParaRPr lang="en-US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56301" y="3990340"/>
            <a:ext cx="9406146" cy="1417320"/>
            <a:chOff x="969584" y="2072640"/>
            <a:chExt cx="9406146" cy="14173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399" y="2072640"/>
              <a:ext cx="6251451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969584" y="2324100"/>
              <a:ext cx="14940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Original </a:t>
              </a:r>
              <a:r>
                <a:rPr lang="en-US" dirty="0" err="1" smtClean="0"/>
                <a:t>DBPedia</a:t>
              </a:r>
              <a:r>
                <a:rPr lang="en-US" dirty="0" smtClean="0"/>
                <a:t> ontology</a:t>
              </a:r>
              <a:endParaRPr lang="en-US" dirty="0"/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2698149" y="2254250"/>
              <a:ext cx="1933483" cy="1054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 instance</a:t>
              </a:r>
              <a:endParaRPr 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8881684" y="2374900"/>
              <a:ext cx="14940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Evolved Knowledge base</a:t>
              </a:r>
              <a:endParaRPr lang="en-US" dirty="0"/>
            </a:p>
          </p:txBody>
        </p:sp>
        <p:sp>
          <p:nvSpPr>
            <p:cNvPr id="34" name="오른쪽 화살표 33"/>
            <p:cNvSpPr/>
            <p:nvPr/>
          </p:nvSpPr>
          <p:spPr>
            <a:xfrm>
              <a:off x="4696041" y="2266950"/>
              <a:ext cx="1933483" cy="1054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 instance</a:t>
              </a:r>
              <a:endParaRPr lang="en-US" dirty="0"/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6689817" y="2311400"/>
              <a:ext cx="1933483" cy="1054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 instance</a:t>
              </a:r>
              <a:endParaRPr lang="en-US" dirty="0"/>
            </a:p>
          </p:txBody>
        </p:sp>
      </p:grpSp>
      <p:sp>
        <p:nvSpPr>
          <p:cNvPr id="8" name="오른쪽 중괄호 7"/>
          <p:cNvSpPr/>
          <p:nvPr/>
        </p:nvSpPr>
        <p:spPr>
          <a:xfrm rot="16200000">
            <a:off x="5371230" y="441432"/>
            <a:ext cx="554860" cy="6674512"/>
          </a:xfrm>
          <a:prstGeom prst="rightBrace">
            <a:avLst>
              <a:gd name="adj1" fmla="val 8333"/>
              <a:gd name="adj2" fmla="val 498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오른쪽 중괄호 37"/>
          <p:cNvSpPr/>
          <p:nvPr/>
        </p:nvSpPr>
        <p:spPr>
          <a:xfrm rot="5400000">
            <a:off x="5349611" y="-231673"/>
            <a:ext cx="554860" cy="6674512"/>
          </a:xfrm>
          <a:prstGeom prst="rightBrace">
            <a:avLst>
              <a:gd name="adj1" fmla="val 8333"/>
              <a:gd name="adj2" fmla="val 498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4516154" y="3237468"/>
            <a:ext cx="237379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Same 18,305 instances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Result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25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55571" y="40073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59321" y="2412887"/>
            <a:ext cx="10473359" cy="3347413"/>
            <a:chOff x="1106798" y="2058040"/>
            <a:chExt cx="10473359" cy="3347413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798" y="2060820"/>
              <a:ext cx="5175246" cy="333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666" y="2058040"/>
              <a:ext cx="5188491" cy="3347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Unclassified instance decreases significantly (74% → 32%)</a:t>
            </a:r>
            <a:endParaRPr lang="en-US" altLang="ko-KR" sz="2000" dirty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Number of class more than 100 instances (14 → 35)</a:t>
            </a:r>
          </a:p>
        </p:txBody>
      </p:sp>
    </p:spTree>
    <p:extLst>
      <p:ext uri="{BB962C8B-B14F-4D97-AF65-F5344CB8AC3E}">
        <p14:creationId xmlns:p14="http://schemas.microsoft.com/office/powerpoint/2010/main" val="30072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8435" y="1120649"/>
            <a:ext cx="10515600" cy="53634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Conclusion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26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1" name="모서리가 둥근 사각형 설명선 20"/>
          <p:cNvSpPr/>
          <p:nvPr/>
        </p:nvSpPr>
        <p:spPr>
          <a:xfrm>
            <a:off x="513448" y="1640121"/>
            <a:ext cx="3931552" cy="986971"/>
          </a:xfrm>
          <a:prstGeom prst="wedgeRoundRectCallout">
            <a:avLst/>
          </a:prstGeom>
          <a:solidFill>
            <a:srgbClr val="5ED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Classify </a:t>
            </a:r>
            <a:r>
              <a:rPr lang="en-US" altLang="ko-KR" sz="2400" dirty="0" err="1" smtClean="0">
                <a:latin typeface="MD아롱체" panose="02020603020101020101" pitchFamily="18" charset="-127"/>
                <a:ea typeface="MD아롱체" panose="02020603020101020101" pitchFamily="18" charset="-127"/>
              </a:rPr>
              <a:t>DBpedia</a:t>
            </a:r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 instance better than before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1432772" y="2968176"/>
            <a:ext cx="3600000" cy="986971"/>
          </a:xfrm>
          <a:prstGeom prst="wedgeRoundRectCallou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Fully-automated</a:t>
            </a:r>
          </a:p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Ontology Learning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824440" y="4281720"/>
            <a:ext cx="3993219" cy="9869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Can be applied to </a:t>
            </a:r>
            <a:r>
              <a:rPr lang="en-US" altLang="ko-KR" sz="240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other knowledge base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678449" y="1640120"/>
            <a:ext cx="3600000" cy="986971"/>
          </a:xfrm>
          <a:prstGeom prst="wedgeRoundRectCallout">
            <a:avLst/>
          </a:prstGeom>
          <a:solidFill>
            <a:srgbClr val="5ED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Need verified RDF triple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7597773" y="2968175"/>
            <a:ext cx="3600000" cy="986971"/>
          </a:xfrm>
          <a:prstGeom prst="wedgeRoundRectCallou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MD아롱체" panose="02020603020101020101" pitchFamily="18" charset="-127"/>
                <a:ea typeface="MD아롱체" panose="02020603020101020101" pitchFamily="18" charset="-127"/>
              </a:rPr>
              <a:t>Overfit</a:t>
            </a:r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 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6989442" y="4281719"/>
            <a:ext cx="3600000" cy="9869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MD아롱체" panose="02020603020101020101" pitchFamily="18" charset="-127"/>
                <a:ea typeface="MD아롱체" panose="02020603020101020101" pitchFamily="18" charset="-127"/>
              </a:rPr>
              <a:t>Naive Algorithm</a:t>
            </a:r>
            <a:endParaRPr lang="ko-KR" altLang="en-US" sz="2400" dirty="0">
              <a:latin typeface="MD아롱체" panose="02020603020101020101" pitchFamily="18" charset="-127"/>
              <a:ea typeface="MD아롱체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3826" y="5762878"/>
            <a:ext cx="25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&lt;Contribution&gt;</a:t>
            </a:r>
            <a:endParaRPr lang="ko-KR" altLang="en-US" sz="28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8828" y="5762878"/>
            <a:ext cx="210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&lt;Weakness&gt;</a:t>
            </a:r>
            <a:endParaRPr lang="ko-KR" altLang="en-US" sz="28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Further work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27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59489" y="929093"/>
            <a:ext cx="3060000" cy="195745"/>
            <a:chOff x="6478391" y="2344259"/>
            <a:chExt cx="2397878" cy="1002938"/>
          </a:xfrm>
        </p:grpSpPr>
        <p:sp>
          <p:nvSpPr>
            <p:cNvPr id="22" name="갈매기형 수장 21"/>
            <p:cNvSpPr/>
            <p:nvPr/>
          </p:nvSpPr>
          <p:spPr>
            <a:xfrm>
              <a:off x="6478391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갈매기형 수장 10"/>
            <p:cNvSpPr/>
            <p:nvPr/>
          </p:nvSpPr>
          <p:spPr>
            <a:xfrm>
              <a:off x="7319071" y="2388046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Conclusion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Elaboration of our algorithm</a:t>
            </a: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Connect between property generalization and type </a:t>
            </a:r>
            <a:r>
              <a:rPr lang="en-US" altLang="ko-KR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recorrection</a:t>
            </a:r>
            <a:endParaRPr lang="en-US" altLang="ko-KR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Cosine similarity measure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TF-IDF measure while counting property frequency.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Adopt topic modeling methods to our research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Ground truth – to validate our algorithm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Crowdsourcing is not enough for validate new information.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Finding type information through Korean </a:t>
            </a:r>
            <a:r>
              <a:rPr lang="en-US" altLang="ko-KR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Wordnet</a:t>
            </a: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, other resources.</a:t>
            </a:r>
          </a:p>
        </p:txBody>
      </p:sp>
    </p:spTree>
    <p:extLst>
      <p:ext uri="{BB962C8B-B14F-4D97-AF65-F5344CB8AC3E}">
        <p14:creationId xmlns:p14="http://schemas.microsoft.com/office/powerpoint/2010/main" val="42216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Reference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28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97716" y="929094"/>
            <a:ext cx="3132000" cy="196750"/>
            <a:chOff x="2403296" y="2344259"/>
            <a:chExt cx="2397878" cy="1002704"/>
          </a:xfrm>
        </p:grpSpPr>
        <p:sp>
          <p:nvSpPr>
            <p:cNvPr id="29" name="갈매기형 수장 28"/>
            <p:cNvSpPr/>
            <p:nvPr/>
          </p:nvSpPr>
          <p:spPr>
            <a:xfrm>
              <a:off x="2403296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갈매기형 수장 6"/>
            <p:cNvSpPr/>
            <p:nvPr/>
          </p:nvSpPr>
          <p:spPr>
            <a:xfrm>
              <a:off x="3128653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Our algorithm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033409" y="929094"/>
            <a:ext cx="3132000" cy="196750"/>
            <a:chOff x="4420349" y="2344259"/>
            <a:chExt cx="2397878" cy="1002704"/>
          </a:xfrm>
        </p:grpSpPr>
        <p:sp>
          <p:nvSpPr>
            <p:cNvPr id="19" name="갈매기형 수장 18"/>
            <p:cNvSpPr/>
            <p:nvPr/>
          </p:nvSpPr>
          <p:spPr>
            <a:xfrm>
              <a:off x="4420349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8"/>
            <p:cNvSpPr/>
            <p:nvPr/>
          </p:nvSpPr>
          <p:spPr>
            <a:xfrm>
              <a:off x="5242076" y="2387812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Experiment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59489" y="929093"/>
            <a:ext cx="3060000" cy="195745"/>
            <a:chOff x="6478391" y="2344259"/>
            <a:chExt cx="2397878" cy="1002938"/>
          </a:xfrm>
        </p:grpSpPr>
        <p:sp>
          <p:nvSpPr>
            <p:cNvPr id="22" name="갈매기형 수장 21"/>
            <p:cNvSpPr/>
            <p:nvPr/>
          </p:nvSpPr>
          <p:spPr>
            <a:xfrm>
              <a:off x="6478391" y="2344259"/>
              <a:ext cx="2397878" cy="9591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갈매기형 수장 10"/>
            <p:cNvSpPr/>
            <p:nvPr/>
          </p:nvSpPr>
          <p:spPr>
            <a:xfrm>
              <a:off x="7319071" y="2388046"/>
              <a:ext cx="1438727" cy="95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Conclusion</a:t>
              </a:r>
              <a:endParaRPr lang="ko-KR" altLang="en-US" sz="12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5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Ontology Learning</a:t>
            </a:r>
            <a:endParaRPr lang="en-US" altLang="ko-KR" sz="20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L.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Stojanovic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., "Methods and tools for ontology evolution," Ph.D. dissertation,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Vrije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Universiteit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in Amsterdam, Netherlands, 2004.</a:t>
            </a: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DBpedia</a:t>
            </a:r>
            <a:endPara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J. Lehmann, R.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Isele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M.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Jakob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A.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Jentzsch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D.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Kontokostas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P. N. Mendes, S. Hellmann, M.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Morsey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P.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Kleef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S. Auer, C.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Bizer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, 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“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– A large scale, multilingual knowledge base extracted from </a:t>
            </a: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Wikipedia.”Semantic</a:t>
            </a:r>
            <a:r>
              <a:rPr lang="en-US" altLang="ko-KR" sz="2000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 Web 1, 1-5, 2012. 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 err="1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Airpedia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: A.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Aprosio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et al., "Extending the Coverage of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Properties using Distant Supervision over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Wikipedia,”Proceedings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of the 1st Workshop on NLP &amp; </a:t>
            </a:r>
            <a:r>
              <a:rPr lang="en-US" altLang="ko-KR" sz="2000" dirty="0" err="1">
                <a:latin typeface="산돌고딕 L" panose="02030504000101010101" pitchFamily="18" charset="-127"/>
                <a:ea typeface="산돌고딕 L" panose="02030504000101010101" pitchFamily="18" charset="-127"/>
              </a:rPr>
              <a:t>DBpedia</a:t>
            </a:r>
            <a:r>
              <a:rPr lang="en-US" altLang="ko-KR" sz="2000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 (ISWC), 2013. </a:t>
            </a:r>
          </a:p>
        </p:txBody>
      </p:sp>
    </p:spTree>
    <p:extLst>
      <p:ext uri="{BB962C8B-B14F-4D97-AF65-F5344CB8AC3E}">
        <p14:creationId xmlns:p14="http://schemas.microsoft.com/office/powerpoint/2010/main" val="352500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29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Appendix (</a:t>
              </a:r>
              <a:r>
                <a:rPr lang="en-US" altLang="ko-KR" sz="2900" dirty="0" err="1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Park_Won</a:t>
              </a: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-soon)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652127" y="5907252"/>
            <a:ext cx="147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 smtClean="0">
                <a:solidFill>
                  <a:srgbClr val="00CC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</a:t>
            </a:r>
            <a:r>
              <a:rPr lang="en-US" altLang="ko-KR" sz="4000" dirty="0" err="1" smtClean="0">
                <a:solidFill>
                  <a:srgbClr val="29CAD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ary</a:t>
            </a:r>
            <a:endParaRPr lang="ko-KR" altLang="en-US" sz="4000" dirty="0">
              <a:solidFill>
                <a:srgbClr val="29CAD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갈매기형 수장 4"/>
          <p:cNvSpPr/>
          <p:nvPr/>
        </p:nvSpPr>
        <p:spPr>
          <a:xfrm>
            <a:off x="1106798" y="953858"/>
            <a:ext cx="1836000" cy="1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Introduction</a:t>
            </a:r>
            <a:endParaRPr lang="ko-KR" altLang="en-US" sz="1400" kern="12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graphicFrame>
        <p:nvGraphicFramePr>
          <p:cNvPr id="22" name="내용 개체 틀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481703"/>
              </p:ext>
            </p:extLst>
          </p:nvPr>
        </p:nvGraphicFramePr>
        <p:xfrm>
          <a:off x="587308" y="1633778"/>
          <a:ext cx="10938385" cy="4129063"/>
        </p:xfrm>
        <a:graphic>
          <a:graphicData uri="http://schemas.openxmlformats.org/drawingml/2006/table">
            <a:tbl>
              <a:tblPr/>
              <a:tblGrid>
                <a:gridCol w="3257607"/>
                <a:gridCol w="3586356"/>
                <a:gridCol w="4094422"/>
              </a:tblGrid>
              <a:tr h="290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Subject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Predicate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Object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http://www.w3.org/1999/02/22-rdf-syntax-ns#type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http://dbpedia.org/ontology/Person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http://www.w3.org/1999/02/22-rdf-syntax-ns#type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http://dbpedia.org/ontology/OfficeHolder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http://www.w3.org/1999/02/22-rdf-syntax-ns#type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http://dbpedia.org/ontology/Agent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http://dbpedia.org/ontology/abstract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Park Won-soon (born 26 March 1956) is a Korean lawyer...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http://dbpedia.org/ontology/religion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http://dbpedia.org/resource/Buddhism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http://dbpedia.org/property/almaMater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http://dbpedia.org/resource/Dankook_University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http://dbpedia.org/property/birthDate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1956-03-26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http://dbpedia.org/property/birthPlace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http://dbpedia.org/resource/South_Korea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http://dbpedia.org/property/birthPlace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http://dbpedia.org/resource/Changnyeong_County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http://dbpedia.org/property/hangul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박원순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http://dbpedia.org/property/nationality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http://dbpedia.org/resource/South_Korea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http://dbpedia.org/property/office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http://dbpedia.org/resource/Mayor_of_Seoul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http://dbpedia.org/property/party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http://dbpedia.org/resource/Democratic_United_Party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http://dbpedia.org/property/placeOfBirth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http://dbpedia.org/resource/Changnyeong_County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http://dbpedia.org/property/placeOfBirth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dbpedia.org/resource/South_Korea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http://dbpedia.org/resource/Seoul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http://dbpedia.org/ontology/leaderName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http://dbpedia.org/resource/Park_Won-soon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Knowledge base?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3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60" name="Group 64"/>
          <p:cNvGrpSpPr>
            <a:grpSpLocks/>
          </p:cNvGrpSpPr>
          <p:nvPr/>
        </p:nvGrpSpPr>
        <p:grpSpPr bwMode="auto">
          <a:xfrm>
            <a:off x="7729853" y="1418205"/>
            <a:ext cx="2731737" cy="2730648"/>
            <a:chOff x="5643563" y="1357313"/>
            <a:chExt cx="3357562" cy="3167062"/>
          </a:xfrm>
        </p:grpSpPr>
        <p:sp>
          <p:nvSpPr>
            <p:cNvPr id="61" name="Rectangle 69"/>
            <p:cNvSpPr>
              <a:spLocks noChangeArrowheads="1"/>
            </p:cNvSpPr>
            <p:nvPr/>
          </p:nvSpPr>
          <p:spPr bwMode="auto">
            <a:xfrm>
              <a:off x="5643563" y="1357313"/>
              <a:ext cx="3357562" cy="316706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6357938" y="2786063"/>
              <a:ext cx="2573337" cy="430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3" name="AutoShape 10"/>
            <p:cNvSpPr>
              <a:spLocks noChangeArrowheads="1"/>
            </p:cNvSpPr>
            <p:nvPr/>
          </p:nvSpPr>
          <p:spPr bwMode="auto">
            <a:xfrm flipV="1">
              <a:off x="5751513" y="1444625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11"/>
            <p:cNvSpPr>
              <a:spLocks noChangeArrowheads="1"/>
            </p:cNvSpPr>
            <p:nvPr/>
          </p:nvSpPr>
          <p:spPr bwMode="auto">
            <a:xfrm>
              <a:off x="6103938" y="1430338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12"/>
            <p:cNvSpPr>
              <a:spLocks noChangeArrowheads="1"/>
            </p:cNvSpPr>
            <p:nvPr/>
          </p:nvSpPr>
          <p:spPr bwMode="auto">
            <a:xfrm flipV="1">
              <a:off x="6453188" y="1444625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13"/>
            <p:cNvSpPr>
              <a:spLocks noChangeArrowheads="1"/>
            </p:cNvSpPr>
            <p:nvPr/>
          </p:nvSpPr>
          <p:spPr bwMode="auto">
            <a:xfrm>
              <a:off x="6804025" y="143033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 flipV="1">
              <a:off x="6110288" y="1871663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15"/>
            <p:cNvSpPr>
              <a:spLocks noChangeArrowheads="1"/>
            </p:cNvSpPr>
            <p:nvPr/>
          </p:nvSpPr>
          <p:spPr bwMode="auto">
            <a:xfrm>
              <a:off x="6461125" y="18430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16"/>
            <p:cNvSpPr>
              <a:spLocks noChangeArrowheads="1"/>
            </p:cNvSpPr>
            <p:nvPr/>
          </p:nvSpPr>
          <p:spPr bwMode="auto">
            <a:xfrm flipV="1">
              <a:off x="6804025" y="1871663"/>
              <a:ext cx="220663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17"/>
            <p:cNvSpPr>
              <a:spLocks noChangeArrowheads="1"/>
            </p:cNvSpPr>
            <p:nvPr/>
          </p:nvSpPr>
          <p:spPr bwMode="auto">
            <a:xfrm>
              <a:off x="5757863" y="18430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 flipV="1">
              <a:off x="7164388" y="1441450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>
              <a:off x="7516813" y="1427163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20"/>
            <p:cNvSpPr>
              <a:spLocks noChangeArrowheads="1"/>
            </p:cNvSpPr>
            <p:nvPr/>
          </p:nvSpPr>
          <p:spPr bwMode="auto">
            <a:xfrm flipV="1">
              <a:off x="7866063" y="1441450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21"/>
            <p:cNvSpPr>
              <a:spLocks noChangeArrowheads="1"/>
            </p:cNvSpPr>
            <p:nvPr/>
          </p:nvSpPr>
          <p:spPr bwMode="auto">
            <a:xfrm>
              <a:off x="8216900" y="142716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2"/>
            <p:cNvSpPr>
              <a:spLocks noChangeArrowheads="1"/>
            </p:cNvSpPr>
            <p:nvPr/>
          </p:nvSpPr>
          <p:spPr bwMode="auto">
            <a:xfrm flipV="1">
              <a:off x="7523163" y="1868488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23"/>
            <p:cNvSpPr>
              <a:spLocks noChangeArrowheads="1"/>
            </p:cNvSpPr>
            <p:nvPr/>
          </p:nvSpPr>
          <p:spPr bwMode="auto">
            <a:xfrm>
              <a:off x="7874000" y="183991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24"/>
            <p:cNvSpPr>
              <a:spLocks noChangeArrowheads="1"/>
            </p:cNvSpPr>
            <p:nvPr/>
          </p:nvSpPr>
          <p:spPr bwMode="auto">
            <a:xfrm flipV="1">
              <a:off x="8216900" y="1868488"/>
              <a:ext cx="220663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5"/>
            <p:cNvSpPr>
              <a:spLocks noChangeArrowheads="1"/>
            </p:cNvSpPr>
            <p:nvPr/>
          </p:nvSpPr>
          <p:spPr bwMode="auto">
            <a:xfrm>
              <a:off x="7170738" y="183991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26"/>
            <p:cNvSpPr>
              <a:spLocks noChangeArrowheads="1"/>
            </p:cNvSpPr>
            <p:nvPr/>
          </p:nvSpPr>
          <p:spPr bwMode="auto">
            <a:xfrm flipV="1">
              <a:off x="8531225" y="1428750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27"/>
            <p:cNvSpPr>
              <a:spLocks noChangeArrowheads="1"/>
            </p:cNvSpPr>
            <p:nvPr/>
          </p:nvSpPr>
          <p:spPr bwMode="auto">
            <a:xfrm>
              <a:off x="8539163" y="182721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30"/>
            <p:cNvSpPr>
              <a:spLocks noChangeArrowheads="1"/>
            </p:cNvSpPr>
            <p:nvPr/>
          </p:nvSpPr>
          <p:spPr bwMode="auto">
            <a:xfrm flipV="1">
              <a:off x="5713413" y="2317750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1"/>
            <p:cNvSpPr>
              <a:spLocks noChangeArrowheads="1"/>
            </p:cNvSpPr>
            <p:nvPr/>
          </p:nvSpPr>
          <p:spPr bwMode="auto">
            <a:xfrm>
              <a:off x="6065838" y="2303463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33"/>
            <p:cNvSpPr>
              <a:spLocks noChangeArrowheads="1"/>
            </p:cNvSpPr>
            <p:nvPr/>
          </p:nvSpPr>
          <p:spPr bwMode="auto">
            <a:xfrm>
              <a:off x="5722938" y="2716213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34"/>
            <p:cNvSpPr>
              <a:spLocks noChangeArrowheads="1"/>
            </p:cNvSpPr>
            <p:nvPr/>
          </p:nvSpPr>
          <p:spPr bwMode="auto">
            <a:xfrm flipV="1">
              <a:off x="6065838" y="2744788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36"/>
            <p:cNvSpPr>
              <a:spLocks noChangeArrowheads="1"/>
            </p:cNvSpPr>
            <p:nvPr/>
          </p:nvSpPr>
          <p:spPr bwMode="auto">
            <a:xfrm flipV="1">
              <a:off x="6426200" y="2314575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37"/>
            <p:cNvSpPr>
              <a:spLocks noChangeArrowheads="1"/>
            </p:cNvSpPr>
            <p:nvPr/>
          </p:nvSpPr>
          <p:spPr bwMode="auto">
            <a:xfrm>
              <a:off x="6777038" y="23002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38"/>
            <p:cNvSpPr>
              <a:spLocks noChangeArrowheads="1"/>
            </p:cNvSpPr>
            <p:nvPr/>
          </p:nvSpPr>
          <p:spPr bwMode="auto">
            <a:xfrm flipV="1">
              <a:off x="7126288" y="2314575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 flipV="1">
              <a:off x="6089650" y="3640138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44"/>
            <p:cNvSpPr>
              <a:spLocks noChangeArrowheads="1"/>
            </p:cNvSpPr>
            <p:nvPr/>
          </p:nvSpPr>
          <p:spPr bwMode="auto">
            <a:xfrm>
              <a:off x="6440488" y="361156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45"/>
            <p:cNvSpPr>
              <a:spLocks noChangeArrowheads="1"/>
            </p:cNvSpPr>
            <p:nvPr/>
          </p:nvSpPr>
          <p:spPr bwMode="auto">
            <a:xfrm flipV="1">
              <a:off x="6783388" y="3640138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46"/>
            <p:cNvSpPr>
              <a:spLocks noChangeArrowheads="1"/>
            </p:cNvSpPr>
            <p:nvPr/>
          </p:nvSpPr>
          <p:spPr bwMode="auto">
            <a:xfrm>
              <a:off x="5737225" y="3611563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47"/>
            <p:cNvSpPr>
              <a:spLocks noChangeArrowheads="1"/>
            </p:cNvSpPr>
            <p:nvPr/>
          </p:nvSpPr>
          <p:spPr bwMode="auto">
            <a:xfrm flipV="1">
              <a:off x="7502525" y="3636963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48"/>
            <p:cNvSpPr>
              <a:spLocks noChangeArrowheads="1"/>
            </p:cNvSpPr>
            <p:nvPr/>
          </p:nvSpPr>
          <p:spPr bwMode="auto">
            <a:xfrm>
              <a:off x="7853363" y="36083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49"/>
            <p:cNvSpPr>
              <a:spLocks noChangeArrowheads="1"/>
            </p:cNvSpPr>
            <p:nvPr/>
          </p:nvSpPr>
          <p:spPr bwMode="auto">
            <a:xfrm flipV="1">
              <a:off x="8196263" y="3636963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50"/>
            <p:cNvSpPr>
              <a:spLocks noChangeArrowheads="1"/>
            </p:cNvSpPr>
            <p:nvPr/>
          </p:nvSpPr>
          <p:spPr bwMode="auto">
            <a:xfrm>
              <a:off x="7150100" y="36083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51"/>
            <p:cNvSpPr>
              <a:spLocks noChangeArrowheads="1"/>
            </p:cNvSpPr>
            <p:nvPr/>
          </p:nvSpPr>
          <p:spPr bwMode="auto">
            <a:xfrm>
              <a:off x="8518525" y="35956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utoShape 54"/>
            <p:cNvSpPr>
              <a:spLocks noChangeArrowheads="1"/>
            </p:cNvSpPr>
            <p:nvPr/>
          </p:nvSpPr>
          <p:spPr bwMode="auto">
            <a:xfrm flipV="1">
              <a:off x="5737225" y="3178175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6088063" y="316388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56"/>
            <p:cNvSpPr>
              <a:spLocks noChangeArrowheads="1"/>
            </p:cNvSpPr>
            <p:nvPr/>
          </p:nvSpPr>
          <p:spPr bwMode="auto">
            <a:xfrm flipV="1">
              <a:off x="6437313" y="3178175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59"/>
            <p:cNvSpPr>
              <a:spLocks noChangeArrowheads="1"/>
            </p:cNvSpPr>
            <p:nvPr/>
          </p:nvSpPr>
          <p:spPr bwMode="auto">
            <a:xfrm flipV="1">
              <a:off x="5740400" y="4051300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60"/>
            <p:cNvSpPr>
              <a:spLocks noChangeArrowheads="1"/>
            </p:cNvSpPr>
            <p:nvPr/>
          </p:nvSpPr>
          <p:spPr bwMode="auto">
            <a:xfrm>
              <a:off x="6092825" y="4037013"/>
              <a:ext cx="236538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61"/>
            <p:cNvSpPr>
              <a:spLocks noChangeArrowheads="1"/>
            </p:cNvSpPr>
            <p:nvPr/>
          </p:nvSpPr>
          <p:spPr bwMode="auto">
            <a:xfrm flipV="1">
              <a:off x="6440488" y="4051300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62"/>
            <p:cNvSpPr>
              <a:spLocks noChangeArrowheads="1"/>
            </p:cNvSpPr>
            <p:nvPr/>
          </p:nvSpPr>
          <p:spPr bwMode="auto">
            <a:xfrm>
              <a:off x="6792913" y="4037013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63"/>
            <p:cNvSpPr>
              <a:spLocks noChangeArrowheads="1"/>
            </p:cNvSpPr>
            <p:nvPr/>
          </p:nvSpPr>
          <p:spPr bwMode="auto">
            <a:xfrm flipV="1">
              <a:off x="7153275" y="4048125"/>
              <a:ext cx="219075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4"/>
            <p:cNvSpPr>
              <a:spLocks noChangeArrowheads="1"/>
            </p:cNvSpPr>
            <p:nvPr/>
          </p:nvSpPr>
          <p:spPr bwMode="auto">
            <a:xfrm>
              <a:off x="7504113" y="4033838"/>
              <a:ext cx="238125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65"/>
            <p:cNvSpPr>
              <a:spLocks noChangeArrowheads="1"/>
            </p:cNvSpPr>
            <p:nvPr/>
          </p:nvSpPr>
          <p:spPr bwMode="auto">
            <a:xfrm flipV="1">
              <a:off x="7853363" y="4048125"/>
              <a:ext cx="220662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AutoShape 66"/>
            <p:cNvSpPr>
              <a:spLocks noChangeArrowheads="1"/>
            </p:cNvSpPr>
            <p:nvPr/>
          </p:nvSpPr>
          <p:spPr bwMode="auto">
            <a:xfrm>
              <a:off x="8205788" y="4033838"/>
              <a:ext cx="236537" cy="371475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67"/>
            <p:cNvSpPr>
              <a:spLocks noChangeArrowheads="1"/>
            </p:cNvSpPr>
            <p:nvPr/>
          </p:nvSpPr>
          <p:spPr bwMode="auto">
            <a:xfrm flipV="1">
              <a:off x="8518525" y="4035425"/>
              <a:ext cx="220663" cy="342900"/>
            </a:xfrm>
            <a:prstGeom prst="foldedCorner">
              <a:avLst>
                <a:gd name="adj" fmla="val 40231"/>
              </a:avLst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1" descr="C:\Users\gjergjik\Desktop\defense\doc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6841" y="2132680"/>
            <a:ext cx="780242" cy="9641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0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Goal: Turn Web into Knowledge base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Comprehensive DB of human knowledge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that Wikipedia knows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machine-readable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Capturing </a:t>
            </a:r>
            <a:r>
              <a:rPr lang="en-US" altLang="ko-KR" dirty="0">
                <a:latin typeface="산돌고딕 L" panose="02030504000101010101" pitchFamily="18" charset="-127"/>
                <a:ea typeface="산돌고딕 L" panose="02030504000101010101" pitchFamily="18" charset="-127"/>
              </a:rPr>
              <a:t>classes, instances, relationships</a:t>
            </a:r>
            <a:endParaRPr lang="en-US" altLang="ko-KR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1407134" y="4180227"/>
            <a:ext cx="8893175" cy="1999195"/>
            <a:chOff x="562093" y="4174227"/>
            <a:chExt cx="8893175" cy="1999195"/>
          </a:xfrm>
        </p:grpSpPr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7346" y="5733701"/>
              <a:ext cx="1584289" cy="439721"/>
            </a:xfrm>
            <a:prstGeom prst="rect">
              <a:avLst/>
            </a:prstGeom>
          </p:spPr>
        </p:pic>
        <p:grpSp>
          <p:nvGrpSpPr>
            <p:cNvPr id="113" name="Group 5"/>
            <p:cNvGrpSpPr>
              <a:grpSpLocks/>
            </p:cNvGrpSpPr>
            <p:nvPr/>
          </p:nvGrpSpPr>
          <p:grpSpPr bwMode="auto">
            <a:xfrm>
              <a:off x="562093" y="4174227"/>
              <a:ext cx="8893175" cy="1889260"/>
              <a:chOff x="179388" y="4941887"/>
              <a:chExt cx="8893410" cy="1889260"/>
            </a:xfrm>
          </p:grpSpPr>
          <p:grpSp>
            <p:nvGrpSpPr>
              <p:cNvPr id="114" name="Gruppieren 172"/>
              <p:cNvGrpSpPr>
                <a:grpSpLocks/>
              </p:cNvGrpSpPr>
              <p:nvPr/>
            </p:nvGrpSpPr>
            <p:grpSpPr bwMode="auto">
              <a:xfrm>
                <a:off x="179388" y="4941887"/>
                <a:ext cx="8893410" cy="1889259"/>
                <a:chOff x="179516" y="4941181"/>
                <a:chExt cx="8892554" cy="1889957"/>
              </a:xfrm>
            </p:grpSpPr>
            <p:grpSp>
              <p:nvGrpSpPr>
                <p:cNvPr id="117" name="Group 186"/>
                <p:cNvGrpSpPr>
                  <a:grpSpLocks/>
                </p:cNvGrpSpPr>
                <p:nvPr/>
              </p:nvGrpSpPr>
              <p:grpSpPr bwMode="auto">
                <a:xfrm>
                  <a:off x="179516" y="4941181"/>
                  <a:ext cx="8892554" cy="1889957"/>
                  <a:chOff x="214282" y="4753834"/>
                  <a:chExt cx="8892415" cy="1889570"/>
                </a:xfrm>
              </p:grpSpPr>
              <p:pic>
                <p:nvPicPr>
                  <p:cNvPr id="120" name="Picture 111" descr="umbel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886632" y="5617747"/>
                    <a:ext cx="807320" cy="38239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1" name="Picture 113" descr="dbpedia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4500562" y="4857760"/>
                    <a:ext cx="1460922" cy="737133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22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2663084" y="4753834"/>
                    <a:ext cx="1297039" cy="1004523"/>
                    <a:chOff x="5806356" y="5619119"/>
                    <a:chExt cx="1297039" cy="1077636"/>
                  </a:xfrm>
                </p:grpSpPr>
                <p:pic>
                  <p:nvPicPr>
                    <p:cNvPr id="139" name="Picture 6" descr="http://www.mpi-inf.mpg.de/yago-naga/spotlight2008-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77794" y="5619119"/>
                      <a:ext cx="1136802" cy="78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40" name="Text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356" y="6333500"/>
                      <a:ext cx="1297039" cy="3632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YAGO-NAGA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123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8351058" y="5087343"/>
                    <a:ext cx="755639" cy="647988"/>
                    <a:chOff x="8869787" y="5035207"/>
                    <a:chExt cx="755639" cy="647988"/>
                  </a:xfrm>
                </p:grpSpPr>
                <p:pic>
                  <p:nvPicPr>
                    <p:cNvPr id="137" name="Picture 112" descr="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940872" y="5035207"/>
                      <a:ext cx="684554" cy="64798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8" name="TextBox 1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69787" y="5277639"/>
                      <a:ext cx="526061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IWP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124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214282" y="4857760"/>
                    <a:ext cx="714375" cy="981552"/>
                    <a:chOff x="1428728" y="5000636"/>
                    <a:chExt cx="714375" cy="981552"/>
                  </a:xfrm>
                </p:grpSpPr>
                <p:pic>
                  <p:nvPicPr>
                    <p:cNvPr id="135" name="Picture 8" descr="Cycorp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728" y="5000636"/>
                      <a:ext cx="714375" cy="6762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6" name="Text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166" y="5643578"/>
                      <a:ext cx="51323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Cyc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125" name="Picture 10" descr="True Knowledge — The Internet Answer Engine">
                    <a:hlinkClick r:id="rId12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5000628" y="5857892"/>
                    <a:ext cx="1770268" cy="2857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6" name="Picture 174" descr="dblifeLogo.png"/>
                  <p:cNvPicPr>
                    <a:picLocks noChangeAspect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467540" y="5977716"/>
                    <a:ext cx="904864" cy="20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27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18420" y="5257781"/>
                    <a:ext cx="1151178" cy="957737"/>
                    <a:chOff x="8040469" y="5924537"/>
                    <a:chExt cx="1151178" cy="957737"/>
                  </a:xfrm>
                </p:grpSpPr>
                <p:pic>
                  <p:nvPicPr>
                    <p:cNvPr id="133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76468" y="5924537"/>
                      <a:ext cx="621488" cy="6905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4" name="Text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0469" y="6543664"/>
                      <a:ext cx="115117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TextRunner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128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3300416" y="6340141"/>
                    <a:ext cx="2409189" cy="303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9" name="Picture 15" descr="Sindice">
                    <a:hlinkClick r:id="rId17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6286512" y="5286388"/>
                    <a:ext cx="1714511" cy="3987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30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7286644" y="5786454"/>
                    <a:ext cx="1319479" cy="624362"/>
                    <a:chOff x="7666223" y="5857892"/>
                    <a:chExt cx="1319479" cy="624362"/>
                  </a:xfrm>
                </p:grpSpPr>
                <p:pic>
                  <p:nvPicPr>
                    <p:cNvPr id="131" name="Picture 17" descr="Carnegie Mellon University">
                      <a:hlinkClick r:id="rId19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858148" y="5857892"/>
                      <a:ext cx="1071570" cy="306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2" name="TextBox 1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6223" y="6143644"/>
                      <a:ext cx="1319479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ReadTheWeb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</p:grpSp>
            <p:sp>
              <p:nvSpPr>
                <p:cNvPr id="118" name="Textfeld 171"/>
                <p:cNvSpPr txBox="1">
                  <a:spLocks noChangeArrowheads="1"/>
                </p:cNvSpPr>
                <p:nvPr/>
              </p:nvSpPr>
              <p:spPr bwMode="auto">
                <a:xfrm>
                  <a:off x="2699792" y="6165304"/>
                  <a:ext cx="1417277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CC6600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WikiTaxonomy</a:t>
                  </a:r>
                </a:p>
              </p:txBody>
            </p:sp>
            <p:sp>
              <p:nvSpPr>
                <p:cNvPr id="119" name="Textfeld 173"/>
                <p:cNvSpPr txBox="1">
                  <a:spLocks noChangeArrowheads="1"/>
                </p:cNvSpPr>
                <p:nvPr/>
              </p:nvSpPr>
              <p:spPr bwMode="auto">
                <a:xfrm>
                  <a:off x="971600" y="5157192"/>
                  <a:ext cx="742459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0000FF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SUMO</a:t>
                  </a:r>
                </a:p>
              </p:txBody>
            </p:sp>
          </p:grpSp>
          <p:pic>
            <p:nvPicPr>
              <p:cNvPr id="115" name="Picture 17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316611" y="6546545"/>
                <a:ext cx="1055781" cy="284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6" name="Textfeld 171"/>
              <p:cNvSpPr txBox="1">
                <a:spLocks noChangeArrowheads="1"/>
              </p:cNvSpPr>
              <p:nvPr/>
            </p:nvSpPr>
            <p:spPr bwMode="auto">
              <a:xfrm>
                <a:off x="7355070" y="5179181"/>
                <a:ext cx="8306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solidFill>
                      <a:srgbClr val="CC6600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WikiNet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13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Knowledge base?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4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grpSp>
        <p:nvGrpSpPr>
          <p:cNvPr id="110" name="Group 58"/>
          <p:cNvGrpSpPr>
            <a:grpSpLocks/>
          </p:cNvGrpSpPr>
          <p:nvPr/>
        </p:nvGrpSpPr>
        <p:grpSpPr bwMode="auto">
          <a:xfrm>
            <a:off x="7281016" y="1012057"/>
            <a:ext cx="4388590" cy="3294857"/>
            <a:chOff x="4523849" y="571480"/>
            <a:chExt cx="6181609" cy="4408503"/>
          </a:xfrm>
        </p:grpSpPr>
        <p:grpSp>
          <p:nvGrpSpPr>
            <p:cNvPr id="111" name="Group 154"/>
            <p:cNvGrpSpPr>
              <a:grpSpLocks/>
            </p:cNvGrpSpPr>
            <p:nvPr/>
          </p:nvGrpSpPr>
          <p:grpSpPr bwMode="auto">
            <a:xfrm>
              <a:off x="6715127" y="571480"/>
              <a:ext cx="3005760" cy="1050100"/>
              <a:chOff x="3357554" y="5143512"/>
              <a:chExt cx="3006096" cy="1050139"/>
            </a:xfrm>
          </p:grpSpPr>
          <p:sp>
            <p:nvSpPr>
              <p:cNvPr id="192" name="Rectangle 143"/>
              <p:cNvSpPr>
                <a:spLocks noChangeArrowheads="1"/>
              </p:cNvSpPr>
              <p:nvPr/>
            </p:nvSpPr>
            <p:spPr bwMode="auto">
              <a:xfrm>
                <a:off x="3357554" y="5357826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3" name="Rectangle 144"/>
              <p:cNvSpPr>
                <a:spLocks noChangeArrowheads="1"/>
              </p:cNvSpPr>
              <p:nvPr/>
            </p:nvSpPr>
            <p:spPr bwMode="auto">
              <a:xfrm>
                <a:off x="5214942" y="5357826"/>
                <a:ext cx="109728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4" name="Rectangle 145"/>
              <p:cNvSpPr>
                <a:spLocks noChangeArrowheads="1"/>
              </p:cNvSpPr>
              <p:nvPr/>
            </p:nvSpPr>
            <p:spPr bwMode="auto">
              <a:xfrm>
                <a:off x="3357554" y="5572140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5" name="Rectangle 146"/>
              <p:cNvSpPr>
                <a:spLocks noChangeArrowheads="1"/>
              </p:cNvSpPr>
              <p:nvPr/>
            </p:nvSpPr>
            <p:spPr bwMode="auto">
              <a:xfrm>
                <a:off x="5214942" y="5572140"/>
                <a:ext cx="109728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6" name="Rectangle 147"/>
              <p:cNvSpPr>
                <a:spLocks noChangeArrowheads="1"/>
              </p:cNvSpPr>
              <p:nvPr/>
            </p:nvSpPr>
            <p:spPr bwMode="auto">
              <a:xfrm>
                <a:off x="3357554" y="5786454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7" name="Rectangle 148"/>
              <p:cNvSpPr>
                <a:spLocks noChangeArrowheads="1"/>
              </p:cNvSpPr>
              <p:nvPr/>
            </p:nvSpPr>
            <p:spPr bwMode="auto">
              <a:xfrm>
                <a:off x="5214942" y="5786454"/>
                <a:ext cx="109728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8" name="Rectangle 149"/>
              <p:cNvSpPr>
                <a:spLocks noChangeArrowheads="1"/>
              </p:cNvSpPr>
              <p:nvPr/>
            </p:nvSpPr>
            <p:spPr bwMode="auto">
              <a:xfrm>
                <a:off x="3357554" y="6000768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9" name="Rectangle 150"/>
              <p:cNvSpPr>
                <a:spLocks noChangeArrowheads="1"/>
              </p:cNvSpPr>
              <p:nvPr/>
            </p:nvSpPr>
            <p:spPr bwMode="auto">
              <a:xfrm>
                <a:off x="5214942" y="6000768"/>
                <a:ext cx="109728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00" name="Rectangle 151"/>
              <p:cNvSpPr>
                <a:spLocks noChangeArrowheads="1"/>
              </p:cNvSpPr>
              <p:nvPr/>
            </p:nvSpPr>
            <p:spPr bwMode="auto">
              <a:xfrm>
                <a:off x="3357554" y="5174938"/>
                <a:ext cx="18288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01" name="Rectangle 152"/>
              <p:cNvSpPr>
                <a:spLocks noChangeArrowheads="1"/>
              </p:cNvSpPr>
              <p:nvPr/>
            </p:nvSpPr>
            <p:spPr bwMode="auto">
              <a:xfrm>
                <a:off x="5214942" y="5174938"/>
                <a:ext cx="109728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02" name="TextBox 153"/>
              <p:cNvSpPr txBox="1">
                <a:spLocks noChangeArrowheads="1"/>
              </p:cNvSpPr>
              <p:nvPr/>
            </p:nvSpPr>
            <p:spPr bwMode="auto">
              <a:xfrm>
                <a:off x="3357554" y="5143512"/>
                <a:ext cx="3006096" cy="105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>
                    <a:solidFill>
                      <a:schemeClr val="bg1"/>
                    </a:solidFill>
                  </a:rPr>
                  <a:t>Politician</a:t>
                </a:r>
                <a:r>
                  <a:rPr lang="de-DE" sz="900" dirty="0"/>
                  <a:t>	</a:t>
                </a:r>
                <a:r>
                  <a:rPr lang="de-DE" sz="900" dirty="0" smtClean="0"/>
                  <a:t>               </a:t>
                </a:r>
                <a:r>
                  <a:rPr lang="de-DE" sz="900" dirty="0" smtClean="0">
                    <a:solidFill>
                      <a:schemeClr val="bg1"/>
                    </a:solidFill>
                  </a:rPr>
                  <a:t>Political </a:t>
                </a:r>
                <a:r>
                  <a:rPr lang="de-DE" sz="900" dirty="0">
                    <a:solidFill>
                      <a:schemeClr val="bg1"/>
                    </a:solidFill>
                  </a:rPr>
                  <a:t>Party</a:t>
                </a:r>
              </a:p>
              <a:p>
                <a:r>
                  <a:rPr lang="de-DE" sz="900" dirty="0"/>
                  <a:t>Angela Merkel	</a:t>
                </a:r>
                <a:r>
                  <a:rPr lang="de-DE" sz="900" dirty="0" smtClean="0"/>
                  <a:t>               CDU</a:t>
                </a:r>
                <a:endParaRPr lang="de-DE" sz="900" dirty="0"/>
              </a:p>
              <a:p>
                <a:r>
                  <a:rPr lang="de-DE" sz="900" dirty="0"/>
                  <a:t>Karl-Theodor zu </a:t>
                </a:r>
                <a:r>
                  <a:rPr lang="de-DE" sz="900" dirty="0" smtClean="0"/>
                  <a:t>GuttenbergCDU</a:t>
                </a:r>
                <a:endParaRPr lang="de-DE" sz="900" dirty="0"/>
              </a:p>
              <a:p>
                <a:r>
                  <a:rPr lang="de-DE" sz="900" dirty="0"/>
                  <a:t>Christoph </a:t>
                </a:r>
                <a:r>
                  <a:rPr lang="de-DE" sz="900" dirty="0" smtClean="0"/>
                  <a:t>Hartmann              FDP</a:t>
                </a:r>
                <a:endParaRPr lang="de-DE" sz="900" dirty="0"/>
              </a:p>
              <a:p>
                <a:r>
                  <a:rPr lang="de-DE" sz="900" dirty="0"/>
                  <a:t>…</a:t>
                </a:r>
                <a:endParaRPr lang="en-US" sz="900" dirty="0"/>
              </a:p>
            </p:txBody>
          </p:sp>
        </p:grpSp>
        <p:grpSp>
          <p:nvGrpSpPr>
            <p:cNvPr id="112" name="Group 128"/>
            <p:cNvGrpSpPr>
              <a:grpSpLocks/>
            </p:cNvGrpSpPr>
            <p:nvPr/>
          </p:nvGrpSpPr>
          <p:grpSpPr bwMode="auto">
            <a:xfrm>
              <a:off x="7844208" y="2861073"/>
              <a:ext cx="2861250" cy="1093198"/>
              <a:chOff x="3253127" y="5064557"/>
              <a:chExt cx="3500637" cy="1271970"/>
            </a:xfrm>
          </p:grpSpPr>
          <p:sp>
            <p:nvSpPr>
              <p:cNvPr id="179" name="Rectangle 129"/>
              <p:cNvSpPr>
                <a:spLocks noChangeArrowheads="1"/>
              </p:cNvSpPr>
              <p:nvPr/>
            </p:nvSpPr>
            <p:spPr bwMode="auto">
              <a:xfrm>
                <a:off x="3357554" y="614364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0" name="Rectangle 130"/>
              <p:cNvSpPr>
                <a:spLocks noChangeArrowheads="1"/>
              </p:cNvSpPr>
              <p:nvPr/>
            </p:nvSpPr>
            <p:spPr bwMode="auto">
              <a:xfrm>
                <a:off x="4297680" y="614364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1" name="Rectangle 131"/>
              <p:cNvSpPr>
                <a:spLocks noChangeArrowheads="1"/>
              </p:cNvSpPr>
              <p:nvPr/>
            </p:nvSpPr>
            <p:spPr bwMode="auto">
              <a:xfrm>
                <a:off x="3357554" y="5357826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2" name="Rectangle 132"/>
              <p:cNvSpPr>
                <a:spLocks noChangeArrowheads="1"/>
              </p:cNvSpPr>
              <p:nvPr/>
            </p:nvSpPr>
            <p:spPr bwMode="auto">
              <a:xfrm>
                <a:off x="4297680" y="5357826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3" name="Rectangle 133"/>
              <p:cNvSpPr>
                <a:spLocks noChangeArrowheads="1"/>
              </p:cNvSpPr>
              <p:nvPr/>
            </p:nvSpPr>
            <p:spPr bwMode="auto">
              <a:xfrm>
                <a:off x="3357554" y="5572140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4" name="Rectangle 134"/>
              <p:cNvSpPr>
                <a:spLocks noChangeArrowheads="1"/>
              </p:cNvSpPr>
              <p:nvPr/>
            </p:nvSpPr>
            <p:spPr bwMode="auto">
              <a:xfrm>
                <a:off x="4297680" y="5572140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5" name="Rectangle 135"/>
              <p:cNvSpPr>
                <a:spLocks noChangeArrowheads="1"/>
              </p:cNvSpPr>
              <p:nvPr/>
            </p:nvSpPr>
            <p:spPr bwMode="auto">
              <a:xfrm>
                <a:off x="3357554" y="578645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6" name="Rectangle 136"/>
              <p:cNvSpPr>
                <a:spLocks noChangeArrowheads="1"/>
              </p:cNvSpPr>
              <p:nvPr/>
            </p:nvSpPr>
            <p:spPr bwMode="auto">
              <a:xfrm>
                <a:off x="4297680" y="578645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7" name="Rectangle 137"/>
              <p:cNvSpPr>
                <a:spLocks noChangeArrowheads="1"/>
              </p:cNvSpPr>
              <p:nvPr/>
            </p:nvSpPr>
            <p:spPr bwMode="auto">
              <a:xfrm>
                <a:off x="3357554" y="6000768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8" name="Rectangle 138"/>
              <p:cNvSpPr>
                <a:spLocks noChangeArrowheads="1"/>
              </p:cNvSpPr>
              <p:nvPr/>
            </p:nvSpPr>
            <p:spPr bwMode="auto">
              <a:xfrm>
                <a:off x="4297680" y="6000768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89" name="Rectangle 139"/>
              <p:cNvSpPr>
                <a:spLocks noChangeArrowheads="1"/>
              </p:cNvSpPr>
              <p:nvPr/>
            </p:nvSpPr>
            <p:spPr bwMode="auto">
              <a:xfrm>
                <a:off x="3357554" y="5174938"/>
                <a:ext cx="9144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0" name="Rectangle 140"/>
              <p:cNvSpPr>
                <a:spLocks noChangeArrowheads="1"/>
              </p:cNvSpPr>
              <p:nvPr/>
            </p:nvSpPr>
            <p:spPr bwMode="auto">
              <a:xfrm>
                <a:off x="4297680" y="5174938"/>
                <a:ext cx="1594508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91" name="TextBox 141"/>
              <p:cNvSpPr txBox="1">
                <a:spLocks noChangeArrowheads="1"/>
              </p:cNvSpPr>
              <p:nvPr/>
            </p:nvSpPr>
            <p:spPr bwMode="auto">
              <a:xfrm>
                <a:off x="3253127" y="5064557"/>
                <a:ext cx="3500637" cy="1221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 smtClean="0">
                    <a:solidFill>
                      <a:schemeClr val="bg1"/>
                    </a:solidFill>
                  </a:rPr>
                  <a:t>Company</a:t>
                </a:r>
                <a:r>
                  <a:rPr lang="de-DE" sz="900" dirty="0"/>
                  <a:t> </a:t>
                </a:r>
                <a:r>
                  <a:rPr lang="de-DE" sz="900" dirty="0" smtClean="0"/>
                  <a:t>     </a:t>
                </a:r>
                <a:r>
                  <a:rPr lang="de-DE" sz="900" dirty="0" smtClean="0">
                    <a:solidFill>
                      <a:schemeClr val="bg1"/>
                    </a:solidFill>
                  </a:rPr>
                  <a:t>CEO</a:t>
                </a:r>
                <a:endParaRPr lang="de-DE" sz="900" dirty="0">
                  <a:solidFill>
                    <a:schemeClr val="bg1"/>
                  </a:solidFill>
                </a:endParaRPr>
              </a:p>
              <a:p>
                <a:r>
                  <a:rPr lang="de-DE" sz="900" dirty="0" smtClean="0"/>
                  <a:t>Google          Eric </a:t>
                </a:r>
                <a:r>
                  <a:rPr lang="de-DE" sz="900" dirty="0"/>
                  <a:t>Schmidt</a:t>
                </a:r>
              </a:p>
              <a:p>
                <a:r>
                  <a:rPr lang="de-DE" sz="900" dirty="0"/>
                  <a:t>		</a:t>
                </a:r>
              </a:p>
              <a:p>
                <a:r>
                  <a:rPr lang="de-DE" sz="900" dirty="0"/>
                  <a:t>	</a:t>
                </a:r>
              </a:p>
              <a:p>
                <a:r>
                  <a:rPr lang="de-DE" sz="900" dirty="0"/>
                  <a:t>…</a:t>
                </a:r>
              </a:p>
            </p:txBody>
          </p:sp>
        </p:grpSp>
        <p:grpSp>
          <p:nvGrpSpPr>
            <p:cNvPr id="113" name="Group 114"/>
            <p:cNvGrpSpPr>
              <a:grpSpLocks/>
            </p:cNvGrpSpPr>
            <p:nvPr/>
          </p:nvGrpSpPr>
          <p:grpSpPr bwMode="auto">
            <a:xfrm>
              <a:off x="7156659" y="3301121"/>
              <a:ext cx="2861251" cy="1235412"/>
              <a:chOff x="3285949" y="5077841"/>
              <a:chExt cx="3500639" cy="1437439"/>
            </a:xfrm>
          </p:grpSpPr>
          <p:sp>
            <p:nvSpPr>
              <p:cNvPr id="166" name="Rectangle 115"/>
              <p:cNvSpPr>
                <a:spLocks noChangeArrowheads="1"/>
              </p:cNvSpPr>
              <p:nvPr/>
            </p:nvSpPr>
            <p:spPr bwMode="auto">
              <a:xfrm>
                <a:off x="3357554" y="614364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7" name="Rectangle 116"/>
              <p:cNvSpPr>
                <a:spLocks noChangeArrowheads="1"/>
              </p:cNvSpPr>
              <p:nvPr/>
            </p:nvSpPr>
            <p:spPr bwMode="auto">
              <a:xfrm>
                <a:off x="4297680" y="614364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8" name="Rectangle 117"/>
              <p:cNvSpPr>
                <a:spLocks noChangeArrowheads="1"/>
              </p:cNvSpPr>
              <p:nvPr/>
            </p:nvSpPr>
            <p:spPr bwMode="auto">
              <a:xfrm>
                <a:off x="3357554" y="5357826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9" name="Rectangle 118"/>
              <p:cNvSpPr>
                <a:spLocks noChangeArrowheads="1"/>
              </p:cNvSpPr>
              <p:nvPr/>
            </p:nvSpPr>
            <p:spPr bwMode="auto">
              <a:xfrm>
                <a:off x="4297680" y="5357826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0" name="Rectangle 119"/>
              <p:cNvSpPr>
                <a:spLocks noChangeArrowheads="1"/>
              </p:cNvSpPr>
              <p:nvPr/>
            </p:nvSpPr>
            <p:spPr bwMode="auto">
              <a:xfrm>
                <a:off x="3357554" y="5572140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1" name="Rectangle 120"/>
              <p:cNvSpPr>
                <a:spLocks noChangeArrowheads="1"/>
              </p:cNvSpPr>
              <p:nvPr/>
            </p:nvSpPr>
            <p:spPr bwMode="auto">
              <a:xfrm>
                <a:off x="4297680" y="5572140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2" name="Rectangle 121"/>
              <p:cNvSpPr>
                <a:spLocks noChangeArrowheads="1"/>
              </p:cNvSpPr>
              <p:nvPr/>
            </p:nvSpPr>
            <p:spPr bwMode="auto">
              <a:xfrm>
                <a:off x="3357554" y="578645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3" name="Rectangle 122"/>
              <p:cNvSpPr>
                <a:spLocks noChangeArrowheads="1"/>
              </p:cNvSpPr>
              <p:nvPr/>
            </p:nvSpPr>
            <p:spPr bwMode="auto">
              <a:xfrm>
                <a:off x="4297680" y="578645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4" name="Rectangle 123"/>
              <p:cNvSpPr>
                <a:spLocks noChangeArrowheads="1"/>
              </p:cNvSpPr>
              <p:nvPr/>
            </p:nvSpPr>
            <p:spPr bwMode="auto">
              <a:xfrm>
                <a:off x="3357554" y="6000768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5" name="Rectangle 124"/>
              <p:cNvSpPr>
                <a:spLocks noChangeArrowheads="1"/>
              </p:cNvSpPr>
              <p:nvPr/>
            </p:nvSpPr>
            <p:spPr bwMode="auto">
              <a:xfrm>
                <a:off x="4297680" y="6000768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6" name="Rectangle 125"/>
              <p:cNvSpPr>
                <a:spLocks noChangeArrowheads="1"/>
              </p:cNvSpPr>
              <p:nvPr/>
            </p:nvSpPr>
            <p:spPr bwMode="auto">
              <a:xfrm>
                <a:off x="3357554" y="5174938"/>
                <a:ext cx="9144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7" name="Rectangle 126"/>
              <p:cNvSpPr>
                <a:spLocks noChangeArrowheads="1"/>
              </p:cNvSpPr>
              <p:nvPr/>
            </p:nvSpPr>
            <p:spPr bwMode="auto">
              <a:xfrm>
                <a:off x="4297680" y="5174938"/>
                <a:ext cx="1594508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78" name="TextBox 127"/>
              <p:cNvSpPr txBox="1">
                <a:spLocks noChangeArrowheads="1"/>
              </p:cNvSpPr>
              <p:nvPr/>
            </p:nvSpPr>
            <p:spPr bwMode="auto">
              <a:xfrm>
                <a:off x="3285949" y="5077841"/>
                <a:ext cx="3500639" cy="143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 smtClean="0">
                    <a:solidFill>
                      <a:schemeClr val="bg1"/>
                    </a:solidFill>
                  </a:rPr>
                  <a:t>Movie         ReportedRevenue</a:t>
                </a:r>
                <a:endParaRPr lang="de-DE" sz="900" dirty="0">
                  <a:solidFill>
                    <a:schemeClr val="bg1"/>
                  </a:solidFill>
                </a:endParaRPr>
              </a:p>
              <a:p>
                <a:r>
                  <a:rPr lang="de-DE" sz="900" dirty="0" smtClean="0"/>
                  <a:t>Avatar          $ </a:t>
                </a:r>
                <a:r>
                  <a:rPr lang="en-US" sz="900" dirty="0"/>
                  <a:t>2,718,444,933</a:t>
                </a:r>
                <a:endParaRPr lang="de-DE" sz="900" dirty="0"/>
              </a:p>
              <a:p>
                <a:r>
                  <a:rPr lang="de-DE" sz="900" dirty="0"/>
                  <a:t>The </a:t>
                </a:r>
                <a:r>
                  <a:rPr lang="de-DE" sz="900" dirty="0" smtClean="0"/>
                  <a:t>Reader $ </a:t>
                </a:r>
                <a:r>
                  <a:rPr lang="en-US" sz="900" dirty="0"/>
                  <a:t>108,709,522 </a:t>
                </a:r>
                <a:r>
                  <a:rPr lang="de-DE" sz="900" dirty="0"/>
                  <a:t>	</a:t>
                </a:r>
              </a:p>
              <a:p>
                <a:r>
                  <a:rPr lang="de-DE" sz="900" dirty="0"/>
                  <a:t>Facebook	FriendFeed</a:t>
                </a:r>
              </a:p>
              <a:p>
                <a:r>
                  <a:rPr lang="de-DE" sz="900" dirty="0"/>
                  <a:t>Software AG	IDS Scheer</a:t>
                </a:r>
              </a:p>
              <a:p>
                <a:r>
                  <a:rPr lang="de-DE" sz="900" dirty="0"/>
                  <a:t>…</a:t>
                </a:r>
              </a:p>
            </p:txBody>
          </p:sp>
        </p:grpSp>
        <p:grpSp>
          <p:nvGrpSpPr>
            <p:cNvPr id="114" name="Group 100"/>
            <p:cNvGrpSpPr>
              <a:grpSpLocks/>
            </p:cNvGrpSpPr>
            <p:nvPr/>
          </p:nvGrpSpPr>
          <p:grpSpPr bwMode="auto">
            <a:xfrm>
              <a:off x="5344982" y="1074386"/>
              <a:ext cx="2700938" cy="1235412"/>
              <a:chOff x="3254458" y="5063688"/>
              <a:chExt cx="3304501" cy="1437440"/>
            </a:xfrm>
          </p:grpSpPr>
          <p:sp>
            <p:nvSpPr>
              <p:cNvPr id="153" name="Rectangle 101"/>
              <p:cNvSpPr>
                <a:spLocks noChangeArrowheads="1"/>
              </p:cNvSpPr>
              <p:nvPr/>
            </p:nvSpPr>
            <p:spPr bwMode="auto">
              <a:xfrm>
                <a:off x="3357554" y="614364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4" name="Rectangle 102"/>
              <p:cNvSpPr>
                <a:spLocks noChangeArrowheads="1"/>
              </p:cNvSpPr>
              <p:nvPr/>
            </p:nvSpPr>
            <p:spPr bwMode="auto">
              <a:xfrm>
                <a:off x="4297680" y="614364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5" name="Rectangle 103"/>
              <p:cNvSpPr>
                <a:spLocks noChangeArrowheads="1"/>
              </p:cNvSpPr>
              <p:nvPr/>
            </p:nvSpPr>
            <p:spPr bwMode="auto">
              <a:xfrm>
                <a:off x="3357554" y="5357826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6" name="Rectangle 104"/>
              <p:cNvSpPr>
                <a:spLocks noChangeArrowheads="1"/>
              </p:cNvSpPr>
              <p:nvPr/>
            </p:nvSpPr>
            <p:spPr bwMode="auto">
              <a:xfrm>
                <a:off x="4297680" y="5357826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7" name="Rectangle 105"/>
              <p:cNvSpPr>
                <a:spLocks noChangeArrowheads="1"/>
              </p:cNvSpPr>
              <p:nvPr/>
            </p:nvSpPr>
            <p:spPr bwMode="auto">
              <a:xfrm>
                <a:off x="3357554" y="5572140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8" name="Rectangle 106"/>
              <p:cNvSpPr>
                <a:spLocks noChangeArrowheads="1"/>
              </p:cNvSpPr>
              <p:nvPr/>
            </p:nvSpPr>
            <p:spPr bwMode="auto">
              <a:xfrm>
                <a:off x="4297680" y="5572140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9" name="Rectangle 107"/>
              <p:cNvSpPr>
                <a:spLocks noChangeArrowheads="1"/>
              </p:cNvSpPr>
              <p:nvPr/>
            </p:nvSpPr>
            <p:spPr bwMode="auto">
              <a:xfrm>
                <a:off x="3357554" y="578645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0" name="Rectangle 108"/>
              <p:cNvSpPr>
                <a:spLocks noChangeArrowheads="1"/>
              </p:cNvSpPr>
              <p:nvPr/>
            </p:nvSpPr>
            <p:spPr bwMode="auto">
              <a:xfrm>
                <a:off x="4297680" y="578645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1" name="Rectangle 109"/>
              <p:cNvSpPr>
                <a:spLocks noChangeArrowheads="1"/>
              </p:cNvSpPr>
              <p:nvPr/>
            </p:nvSpPr>
            <p:spPr bwMode="auto">
              <a:xfrm>
                <a:off x="3357554" y="6000768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2" name="Rectangle 110"/>
              <p:cNvSpPr>
                <a:spLocks noChangeArrowheads="1"/>
              </p:cNvSpPr>
              <p:nvPr/>
            </p:nvSpPr>
            <p:spPr bwMode="auto">
              <a:xfrm>
                <a:off x="4297680" y="6000768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3" name="Rectangle 111"/>
              <p:cNvSpPr>
                <a:spLocks noChangeArrowheads="1"/>
              </p:cNvSpPr>
              <p:nvPr/>
            </p:nvSpPr>
            <p:spPr bwMode="auto">
              <a:xfrm>
                <a:off x="3357554" y="5174938"/>
                <a:ext cx="9144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4" name="Rectangle 112"/>
              <p:cNvSpPr>
                <a:spLocks noChangeArrowheads="1"/>
              </p:cNvSpPr>
              <p:nvPr/>
            </p:nvSpPr>
            <p:spPr bwMode="auto">
              <a:xfrm>
                <a:off x="4297680" y="5174938"/>
                <a:ext cx="1594508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5" name="TextBox 113"/>
              <p:cNvSpPr txBox="1">
                <a:spLocks noChangeArrowheads="1"/>
              </p:cNvSpPr>
              <p:nvPr/>
            </p:nvSpPr>
            <p:spPr bwMode="auto">
              <a:xfrm>
                <a:off x="3254458" y="5063688"/>
                <a:ext cx="3304501" cy="1437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 smtClean="0">
                    <a:solidFill>
                      <a:schemeClr val="bg1"/>
                    </a:solidFill>
                  </a:rPr>
                  <a:t>Party</a:t>
                </a:r>
                <a:r>
                  <a:rPr lang="de-DE" sz="900" dirty="0">
                    <a:solidFill>
                      <a:schemeClr val="bg1"/>
                    </a:solidFill>
                  </a:rPr>
                  <a:t>	Spokesperson</a:t>
                </a:r>
              </a:p>
              <a:p>
                <a:r>
                  <a:rPr lang="de-DE" sz="900" dirty="0"/>
                  <a:t>CDU	</a:t>
                </a:r>
                <a:r>
                  <a:rPr lang="en-US" sz="900" dirty="0" smtClean="0"/>
                  <a:t>Philipp </a:t>
                </a:r>
                <a:r>
                  <a:rPr lang="en-US" sz="900" dirty="0" err="1"/>
                  <a:t>Wachholz</a:t>
                </a:r>
                <a:endParaRPr lang="de-DE" sz="900" dirty="0"/>
              </a:p>
              <a:p>
                <a:r>
                  <a:rPr lang="de-DE" sz="900" dirty="0"/>
                  <a:t>Die Grünen	Claudia Roth</a:t>
                </a:r>
              </a:p>
              <a:p>
                <a:r>
                  <a:rPr lang="de-DE" sz="900" dirty="0"/>
                  <a:t>Facebook	FriendFeed</a:t>
                </a:r>
              </a:p>
              <a:p>
                <a:r>
                  <a:rPr lang="de-DE" sz="900" dirty="0"/>
                  <a:t>Software AG	IDS Scheer</a:t>
                </a:r>
              </a:p>
              <a:p>
                <a:r>
                  <a:rPr lang="de-DE" sz="900" dirty="0"/>
                  <a:t>…</a:t>
                </a:r>
              </a:p>
            </p:txBody>
          </p:sp>
        </p:grpSp>
        <p:grpSp>
          <p:nvGrpSpPr>
            <p:cNvPr id="115" name="Group 71"/>
            <p:cNvGrpSpPr>
              <a:grpSpLocks/>
            </p:cNvGrpSpPr>
            <p:nvPr/>
          </p:nvGrpSpPr>
          <p:grpSpPr bwMode="auto">
            <a:xfrm>
              <a:off x="5643564" y="3929059"/>
              <a:ext cx="3451226" cy="1050924"/>
              <a:chOff x="4357686" y="4357694"/>
              <a:chExt cx="3451896" cy="1050139"/>
            </a:xfrm>
          </p:grpSpPr>
          <p:sp>
            <p:nvSpPr>
              <p:cNvPr id="142" name="Rectangle 63"/>
              <p:cNvSpPr>
                <a:spLocks noChangeArrowheads="1"/>
              </p:cNvSpPr>
              <p:nvPr/>
            </p:nvSpPr>
            <p:spPr bwMode="auto">
              <a:xfrm>
                <a:off x="4357686" y="4572008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3" name="Rectangle 64"/>
              <p:cNvSpPr>
                <a:spLocks noChangeArrowheads="1"/>
              </p:cNvSpPr>
              <p:nvPr/>
            </p:nvSpPr>
            <p:spPr bwMode="auto">
              <a:xfrm>
                <a:off x="6215074" y="4572008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4" name="Rectangle 65"/>
              <p:cNvSpPr>
                <a:spLocks noChangeArrowheads="1"/>
              </p:cNvSpPr>
              <p:nvPr/>
            </p:nvSpPr>
            <p:spPr bwMode="auto">
              <a:xfrm>
                <a:off x="4357686" y="4786322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5" name="Rectangle 66"/>
              <p:cNvSpPr>
                <a:spLocks noChangeArrowheads="1"/>
              </p:cNvSpPr>
              <p:nvPr/>
            </p:nvSpPr>
            <p:spPr bwMode="auto">
              <a:xfrm>
                <a:off x="6215074" y="4786322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6" name="Rectangle 67"/>
              <p:cNvSpPr>
                <a:spLocks noChangeArrowheads="1"/>
              </p:cNvSpPr>
              <p:nvPr/>
            </p:nvSpPr>
            <p:spPr bwMode="auto">
              <a:xfrm>
                <a:off x="4357686" y="5000636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7" name="Rectangle 68"/>
              <p:cNvSpPr>
                <a:spLocks noChangeArrowheads="1"/>
              </p:cNvSpPr>
              <p:nvPr/>
            </p:nvSpPr>
            <p:spPr bwMode="auto">
              <a:xfrm>
                <a:off x="6215074" y="5000636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8" name="Rectangle 69"/>
              <p:cNvSpPr>
                <a:spLocks noChangeArrowheads="1"/>
              </p:cNvSpPr>
              <p:nvPr/>
            </p:nvSpPr>
            <p:spPr bwMode="auto">
              <a:xfrm>
                <a:off x="4357686" y="5214950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9" name="Rectangle 70"/>
              <p:cNvSpPr>
                <a:spLocks noChangeArrowheads="1"/>
              </p:cNvSpPr>
              <p:nvPr/>
            </p:nvSpPr>
            <p:spPr bwMode="auto">
              <a:xfrm>
                <a:off x="6215074" y="5214950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0" name="Rectangle 62"/>
              <p:cNvSpPr>
                <a:spLocks noChangeArrowheads="1"/>
              </p:cNvSpPr>
              <p:nvPr/>
            </p:nvSpPr>
            <p:spPr bwMode="auto">
              <a:xfrm>
                <a:off x="4357686" y="4389120"/>
                <a:ext cx="18288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1" name="Rectangle 60"/>
              <p:cNvSpPr>
                <a:spLocks noChangeArrowheads="1"/>
              </p:cNvSpPr>
              <p:nvPr/>
            </p:nvSpPr>
            <p:spPr bwMode="auto">
              <a:xfrm>
                <a:off x="6215074" y="4389120"/>
                <a:ext cx="1594508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52" name="TextBox 58"/>
              <p:cNvSpPr txBox="1">
                <a:spLocks noChangeArrowheads="1"/>
              </p:cNvSpPr>
              <p:nvPr/>
            </p:nvSpPr>
            <p:spPr bwMode="auto">
              <a:xfrm>
                <a:off x="4357686" y="4357694"/>
                <a:ext cx="3430916" cy="1049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>
                    <a:solidFill>
                      <a:schemeClr val="bg1"/>
                    </a:solidFill>
                  </a:rPr>
                  <a:t>Actor</a:t>
                </a:r>
                <a:r>
                  <a:rPr lang="de-DE" sz="900" dirty="0"/>
                  <a:t>	</a:t>
                </a:r>
                <a:r>
                  <a:rPr lang="de-DE" sz="900" dirty="0" smtClean="0"/>
                  <a:t>                 </a:t>
                </a:r>
                <a:r>
                  <a:rPr lang="de-DE" sz="900" dirty="0" smtClean="0">
                    <a:solidFill>
                      <a:schemeClr val="bg1"/>
                    </a:solidFill>
                  </a:rPr>
                  <a:t>Award</a:t>
                </a:r>
                <a:endParaRPr lang="de-DE" sz="900" dirty="0">
                  <a:solidFill>
                    <a:schemeClr val="bg1"/>
                  </a:solidFill>
                </a:endParaRPr>
              </a:p>
              <a:p>
                <a:r>
                  <a:rPr lang="de-DE" sz="900" dirty="0"/>
                  <a:t>Christoph Waltz	</a:t>
                </a:r>
                <a:r>
                  <a:rPr lang="de-DE" sz="900" dirty="0" smtClean="0"/>
                  <a:t>                 Oscar</a:t>
                </a:r>
                <a:endParaRPr lang="de-DE" sz="900" dirty="0"/>
              </a:p>
              <a:p>
                <a:r>
                  <a:rPr lang="de-DE" sz="900" dirty="0"/>
                  <a:t>Sandra Bullock	</a:t>
                </a:r>
                <a:r>
                  <a:rPr lang="de-DE" sz="900" dirty="0" smtClean="0"/>
                  <a:t>                 Oscar</a:t>
                </a:r>
                <a:endParaRPr lang="de-DE" sz="900" dirty="0"/>
              </a:p>
              <a:p>
                <a:r>
                  <a:rPr lang="de-DE" sz="900" dirty="0"/>
                  <a:t>Sandra Bullock	</a:t>
                </a:r>
                <a:r>
                  <a:rPr lang="de-DE" sz="900" dirty="0" smtClean="0"/>
                  <a:t>                 Golden </a:t>
                </a:r>
                <a:r>
                  <a:rPr lang="de-DE" sz="900" dirty="0"/>
                  <a:t>Raspberry</a:t>
                </a:r>
              </a:p>
              <a:p>
                <a:r>
                  <a:rPr lang="de-DE" sz="900" dirty="0"/>
                  <a:t>…</a:t>
                </a:r>
                <a:endParaRPr lang="en-US" sz="900" dirty="0"/>
              </a:p>
            </p:txBody>
          </p:sp>
        </p:grpSp>
        <p:grpSp>
          <p:nvGrpSpPr>
            <p:cNvPr id="116" name="Group 84"/>
            <p:cNvGrpSpPr>
              <a:grpSpLocks/>
            </p:cNvGrpSpPr>
            <p:nvPr/>
          </p:nvGrpSpPr>
          <p:grpSpPr bwMode="auto">
            <a:xfrm>
              <a:off x="4857750" y="1643058"/>
              <a:ext cx="4096340" cy="1050099"/>
              <a:chOff x="4929190" y="1500175"/>
              <a:chExt cx="4096689" cy="1050138"/>
            </a:xfrm>
          </p:grpSpPr>
          <p:sp>
            <p:nvSpPr>
              <p:cNvPr id="131" name="Rectangle 73"/>
              <p:cNvSpPr>
                <a:spLocks noChangeArrowheads="1"/>
              </p:cNvSpPr>
              <p:nvPr/>
            </p:nvSpPr>
            <p:spPr bwMode="auto">
              <a:xfrm>
                <a:off x="4929190" y="1714488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2" name="Rectangle 74"/>
              <p:cNvSpPr>
                <a:spLocks noChangeArrowheads="1"/>
              </p:cNvSpPr>
              <p:nvPr/>
            </p:nvSpPr>
            <p:spPr bwMode="auto">
              <a:xfrm>
                <a:off x="6786578" y="1714488"/>
                <a:ext cx="201168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3" name="Rectangle 75"/>
              <p:cNvSpPr>
                <a:spLocks noChangeArrowheads="1"/>
              </p:cNvSpPr>
              <p:nvPr/>
            </p:nvSpPr>
            <p:spPr bwMode="auto">
              <a:xfrm>
                <a:off x="4929190" y="1928802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4" name="Rectangle 76"/>
              <p:cNvSpPr>
                <a:spLocks noChangeArrowheads="1"/>
              </p:cNvSpPr>
              <p:nvPr/>
            </p:nvSpPr>
            <p:spPr bwMode="auto">
              <a:xfrm>
                <a:off x="6786578" y="1928802"/>
                <a:ext cx="201168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5" name="Rectangle 77"/>
              <p:cNvSpPr>
                <a:spLocks noChangeArrowheads="1"/>
              </p:cNvSpPr>
              <p:nvPr/>
            </p:nvSpPr>
            <p:spPr bwMode="auto">
              <a:xfrm>
                <a:off x="4929190" y="2143116"/>
                <a:ext cx="18288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6" name="Rectangle 78"/>
              <p:cNvSpPr>
                <a:spLocks noChangeArrowheads="1"/>
              </p:cNvSpPr>
              <p:nvPr/>
            </p:nvSpPr>
            <p:spPr bwMode="auto">
              <a:xfrm>
                <a:off x="6786578" y="2143116"/>
                <a:ext cx="201168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7" name="Rectangle 79"/>
              <p:cNvSpPr>
                <a:spLocks noChangeArrowheads="1"/>
              </p:cNvSpPr>
              <p:nvPr/>
            </p:nvSpPr>
            <p:spPr bwMode="auto">
              <a:xfrm>
                <a:off x="4929190" y="2357430"/>
                <a:ext cx="18288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8" name="Rectangle 80"/>
              <p:cNvSpPr>
                <a:spLocks noChangeArrowheads="1"/>
              </p:cNvSpPr>
              <p:nvPr/>
            </p:nvSpPr>
            <p:spPr bwMode="auto">
              <a:xfrm>
                <a:off x="6786578" y="2357430"/>
                <a:ext cx="201168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9" name="Rectangle 81"/>
              <p:cNvSpPr>
                <a:spLocks noChangeArrowheads="1"/>
              </p:cNvSpPr>
              <p:nvPr/>
            </p:nvSpPr>
            <p:spPr bwMode="auto">
              <a:xfrm>
                <a:off x="4929190" y="1531600"/>
                <a:ext cx="18288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0" name="Rectangle 82"/>
              <p:cNvSpPr>
                <a:spLocks noChangeArrowheads="1"/>
              </p:cNvSpPr>
              <p:nvPr/>
            </p:nvSpPr>
            <p:spPr bwMode="auto">
              <a:xfrm>
                <a:off x="6786578" y="1531600"/>
                <a:ext cx="201168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41" name="TextBox 83"/>
              <p:cNvSpPr txBox="1">
                <a:spLocks noChangeArrowheads="1"/>
              </p:cNvSpPr>
              <p:nvPr/>
            </p:nvSpPr>
            <p:spPr bwMode="auto">
              <a:xfrm>
                <a:off x="4929190" y="1500175"/>
                <a:ext cx="4096689" cy="105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900" dirty="0">
                    <a:solidFill>
                      <a:schemeClr val="bg1"/>
                    </a:solidFill>
                  </a:rPr>
                  <a:t>Politician</a:t>
                </a:r>
                <a:r>
                  <a:rPr lang="de-DE" sz="900" dirty="0"/>
                  <a:t>	</a:t>
                </a:r>
                <a:r>
                  <a:rPr lang="de-DE" sz="900" dirty="0" smtClean="0"/>
                  <a:t>                </a:t>
                </a:r>
                <a:r>
                  <a:rPr lang="de-DE" sz="900" dirty="0" smtClean="0">
                    <a:solidFill>
                      <a:schemeClr val="bg1"/>
                    </a:solidFill>
                  </a:rPr>
                  <a:t>Position</a:t>
                </a:r>
                <a:endParaRPr lang="de-DE" sz="900" dirty="0">
                  <a:solidFill>
                    <a:schemeClr val="bg1"/>
                  </a:solidFill>
                </a:endParaRPr>
              </a:p>
              <a:p>
                <a:r>
                  <a:rPr lang="de-DE" sz="900" dirty="0"/>
                  <a:t>Angela Merkel	</a:t>
                </a:r>
                <a:r>
                  <a:rPr lang="de-DE" sz="900" dirty="0" smtClean="0"/>
                  <a:t>                Chancellor </a:t>
                </a:r>
                <a:r>
                  <a:rPr lang="de-DE" sz="900" dirty="0"/>
                  <a:t>Germany</a:t>
                </a:r>
              </a:p>
              <a:p>
                <a:r>
                  <a:rPr lang="de-DE" sz="900" dirty="0"/>
                  <a:t>Karl-Theodor zu </a:t>
                </a:r>
                <a:r>
                  <a:rPr lang="de-DE" sz="900" dirty="0" smtClean="0"/>
                  <a:t>Guttenberg Minister </a:t>
                </a:r>
                <a:r>
                  <a:rPr lang="de-DE" sz="900" dirty="0"/>
                  <a:t>of Defense Germany</a:t>
                </a:r>
              </a:p>
              <a:p>
                <a:r>
                  <a:rPr lang="de-DE" sz="900" dirty="0"/>
                  <a:t>Christoph </a:t>
                </a:r>
                <a:r>
                  <a:rPr lang="de-DE" sz="900" dirty="0" smtClean="0"/>
                  <a:t>Hartmann               Minister </a:t>
                </a:r>
                <a:r>
                  <a:rPr lang="de-DE" sz="900" dirty="0"/>
                  <a:t>of Economy Saarland</a:t>
                </a:r>
              </a:p>
              <a:p>
                <a:r>
                  <a:rPr lang="de-DE" sz="900" dirty="0"/>
                  <a:t>…</a:t>
                </a:r>
                <a:endParaRPr lang="en-US" sz="900" dirty="0"/>
              </a:p>
            </p:txBody>
          </p:sp>
        </p:grpSp>
        <p:grpSp>
          <p:nvGrpSpPr>
            <p:cNvPr id="117" name="Group 99"/>
            <p:cNvGrpSpPr>
              <a:grpSpLocks/>
            </p:cNvGrpSpPr>
            <p:nvPr/>
          </p:nvGrpSpPr>
          <p:grpSpPr bwMode="auto">
            <a:xfrm>
              <a:off x="4523849" y="2680301"/>
              <a:ext cx="2861251" cy="1227018"/>
              <a:chOff x="3309414" y="5109201"/>
              <a:chExt cx="2860569" cy="1227326"/>
            </a:xfrm>
          </p:grpSpPr>
          <p:sp>
            <p:nvSpPr>
              <p:cNvPr id="118" name="Rectangle 97"/>
              <p:cNvSpPr>
                <a:spLocks noChangeArrowheads="1"/>
              </p:cNvSpPr>
              <p:nvPr/>
            </p:nvSpPr>
            <p:spPr bwMode="auto">
              <a:xfrm>
                <a:off x="3357554" y="614364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19" name="Rectangle 98"/>
              <p:cNvSpPr>
                <a:spLocks noChangeArrowheads="1"/>
              </p:cNvSpPr>
              <p:nvPr/>
            </p:nvSpPr>
            <p:spPr bwMode="auto">
              <a:xfrm>
                <a:off x="4297680" y="614364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0" name="Rectangle 86"/>
              <p:cNvSpPr>
                <a:spLocks noChangeArrowheads="1"/>
              </p:cNvSpPr>
              <p:nvPr/>
            </p:nvSpPr>
            <p:spPr bwMode="auto">
              <a:xfrm>
                <a:off x="3357554" y="5357826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1" name="Rectangle 87"/>
              <p:cNvSpPr>
                <a:spLocks noChangeArrowheads="1"/>
              </p:cNvSpPr>
              <p:nvPr/>
            </p:nvSpPr>
            <p:spPr bwMode="auto">
              <a:xfrm>
                <a:off x="4297680" y="5357826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2" name="Rectangle 88"/>
              <p:cNvSpPr>
                <a:spLocks noChangeArrowheads="1"/>
              </p:cNvSpPr>
              <p:nvPr/>
            </p:nvSpPr>
            <p:spPr bwMode="auto">
              <a:xfrm>
                <a:off x="3357554" y="5572140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3" name="Rectangle 89"/>
              <p:cNvSpPr>
                <a:spLocks noChangeArrowheads="1"/>
              </p:cNvSpPr>
              <p:nvPr/>
            </p:nvSpPr>
            <p:spPr bwMode="auto">
              <a:xfrm>
                <a:off x="4297680" y="5572140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4" name="Rectangle 90"/>
              <p:cNvSpPr>
                <a:spLocks noChangeArrowheads="1"/>
              </p:cNvSpPr>
              <p:nvPr/>
            </p:nvSpPr>
            <p:spPr bwMode="auto">
              <a:xfrm>
                <a:off x="3357554" y="5786454"/>
                <a:ext cx="914400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5" name="Rectangle 91"/>
              <p:cNvSpPr>
                <a:spLocks noChangeArrowheads="1"/>
              </p:cNvSpPr>
              <p:nvPr/>
            </p:nvSpPr>
            <p:spPr bwMode="auto">
              <a:xfrm>
                <a:off x="4297680" y="5786454"/>
                <a:ext cx="1594508" cy="19288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6" name="Rectangle 92"/>
              <p:cNvSpPr>
                <a:spLocks noChangeArrowheads="1"/>
              </p:cNvSpPr>
              <p:nvPr/>
            </p:nvSpPr>
            <p:spPr bwMode="auto">
              <a:xfrm>
                <a:off x="3357554" y="6000768"/>
                <a:ext cx="914400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7" name="Rectangle 93"/>
              <p:cNvSpPr>
                <a:spLocks noChangeArrowheads="1"/>
              </p:cNvSpPr>
              <p:nvPr/>
            </p:nvSpPr>
            <p:spPr bwMode="auto">
              <a:xfrm>
                <a:off x="4297680" y="6000768"/>
                <a:ext cx="1594508" cy="19288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8" name="Rectangle 94"/>
              <p:cNvSpPr>
                <a:spLocks noChangeArrowheads="1"/>
              </p:cNvSpPr>
              <p:nvPr/>
            </p:nvSpPr>
            <p:spPr bwMode="auto">
              <a:xfrm>
                <a:off x="3357554" y="5174938"/>
                <a:ext cx="914400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9" name="Rectangle 95"/>
              <p:cNvSpPr>
                <a:spLocks noChangeArrowheads="1"/>
              </p:cNvSpPr>
              <p:nvPr/>
            </p:nvSpPr>
            <p:spPr bwMode="auto">
              <a:xfrm>
                <a:off x="4297680" y="5174938"/>
                <a:ext cx="1594508" cy="192883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0" name="TextBox 96"/>
              <p:cNvSpPr txBox="1">
                <a:spLocks noChangeArrowheads="1"/>
              </p:cNvSpPr>
              <p:nvPr/>
            </p:nvSpPr>
            <p:spPr bwMode="auto">
              <a:xfrm>
                <a:off x="3309414" y="5109201"/>
                <a:ext cx="2860569" cy="1153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de-DE" sz="900" dirty="0" smtClean="0">
                    <a:solidFill>
                      <a:schemeClr val="bg1"/>
                    </a:solidFill>
                  </a:rPr>
                  <a:t>Company</a:t>
                </a:r>
                <a:r>
                  <a:rPr lang="de-DE" sz="900" dirty="0"/>
                  <a:t> </a:t>
                </a:r>
                <a:r>
                  <a:rPr lang="de-DE" sz="900" dirty="0" smtClean="0"/>
                  <a:t>         </a:t>
                </a:r>
                <a:r>
                  <a:rPr lang="de-DE" sz="900" dirty="0" smtClean="0">
                    <a:solidFill>
                      <a:schemeClr val="bg1"/>
                    </a:solidFill>
                  </a:rPr>
                  <a:t>AcquiredCompany</a:t>
                </a:r>
                <a:endParaRPr lang="de-DE" sz="900" dirty="0">
                  <a:solidFill>
                    <a:schemeClr val="bg1"/>
                  </a:solidFill>
                </a:endParaRPr>
              </a:p>
              <a:p>
                <a:pPr>
                  <a:lnSpc>
                    <a:spcPts val="1200"/>
                  </a:lnSpc>
                </a:pPr>
                <a:r>
                  <a:rPr lang="de-DE" sz="900" dirty="0" smtClean="0"/>
                  <a:t>Google               YouTube</a:t>
                </a:r>
                <a:endParaRPr lang="de-DE" sz="900" dirty="0"/>
              </a:p>
              <a:p>
                <a:pPr>
                  <a:lnSpc>
                    <a:spcPts val="1200"/>
                  </a:lnSpc>
                </a:pPr>
                <a:r>
                  <a:rPr lang="de-DE" sz="900" dirty="0" smtClean="0"/>
                  <a:t>Yahoo                Overture</a:t>
                </a:r>
                <a:r>
                  <a:rPr lang="de-DE" sz="900" dirty="0"/>
                  <a:t>	</a:t>
                </a:r>
              </a:p>
              <a:p>
                <a:pPr>
                  <a:lnSpc>
                    <a:spcPts val="1200"/>
                  </a:lnSpc>
                </a:pPr>
                <a:r>
                  <a:rPr lang="de-DE" sz="900" dirty="0" smtClean="0"/>
                  <a:t>Facebook          FriendFeed</a:t>
                </a:r>
                <a:endParaRPr lang="de-DE" sz="900" dirty="0"/>
              </a:p>
              <a:p>
                <a:pPr>
                  <a:lnSpc>
                    <a:spcPts val="1200"/>
                  </a:lnSpc>
                </a:pPr>
                <a:r>
                  <a:rPr lang="de-DE" sz="900" dirty="0"/>
                  <a:t>Software </a:t>
                </a:r>
                <a:r>
                  <a:rPr lang="de-DE" sz="900" dirty="0" smtClean="0"/>
                  <a:t>AG     IDS Scheer</a:t>
                </a:r>
                <a:endParaRPr lang="de-DE" sz="900" dirty="0"/>
              </a:p>
            </p:txBody>
          </p:sp>
        </p:grpSp>
      </p:grpSp>
      <p:sp>
        <p:nvSpPr>
          <p:cNvPr id="203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Goal: Turn Web into Knowledge base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Comprehensive DB of human knowledge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that Wikipedia knows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machine-readable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Capturing </a:t>
            </a: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classes, instances, </a:t>
            </a: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relationships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grpSp>
        <p:nvGrpSpPr>
          <p:cNvPr id="204" name="그룹 203"/>
          <p:cNvGrpSpPr/>
          <p:nvPr/>
        </p:nvGrpSpPr>
        <p:grpSpPr>
          <a:xfrm>
            <a:off x="1407134" y="4180227"/>
            <a:ext cx="8893175" cy="1999195"/>
            <a:chOff x="562093" y="4174227"/>
            <a:chExt cx="8893175" cy="1999195"/>
          </a:xfrm>
        </p:grpSpPr>
        <p:pic>
          <p:nvPicPr>
            <p:cNvPr id="205" name="그림 2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346" y="5733701"/>
              <a:ext cx="1584289" cy="439721"/>
            </a:xfrm>
            <a:prstGeom prst="rect">
              <a:avLst/>
            </a:prstGeom>
          </p:spPr>
        </p:pic>
        <p:grpSp>
          <p:nvGrpSpPr>
            <p:cNvPr id="206" name="Group 5"/>
            <p:cNvGrpSpPr>
              <a:grpSpLocks/>
            </p:cNvGrpSpPr>
            <p:nvPr/>
          </p:nvGrpSpPr>
          <p:grpSpPr bwMode="auto">
            <a:xfrm>
              <a:off x="562093" y="4174227"/>
              <a:ext cx="8893175" cy="1889260"/>
              <a:chOff x="179388" y="4941887"/>
              <a:chExt cx="8893410" cy="1889260"/>
            </a:xfrm>
          </p:grpSpPr>
          <p:grpSp>
            <p:nvGrpSpPr>
              <p:cNvPr id="207" name="Gruppieren 172"/>
              <p:cNvGrpSpPr>
                <a:grpSpLocks/>
              </p:cNvGrpSpPr>
              <p:nvPr/>
            </p:nvGrpSpPr>
            <p:grpSpPr bwMode="auto">
              <a:xfrm>
                <a:off x="179388" y="4941887"/>
                <a:ext cx="8893410" cy="1889259"/>
                <a:chOff x="179516" y="4941181"/>
                <a:chExt cx="8892554" cy="1889957"/>
              </a:xfrm>
            </p:grpSpPr>
            <p:grpSp>
              <p:nvGrpSpPr>
                <p:cNvPr id="210" name="Group 186"/>
                <p:cNvGrpSpPr>
                  <a:grpSpLocks/>
                </p:cNvGrpSpPr>
                <p:nvPr/>
              </p:nvGrpSpPr>
              <p:grpSpPr bwMode="auto">
                <a:xfrm>
                  <a:off x="179516" y="4941181"/>
                  <a:ext cx="8892554" cy="1889957"/>
                  <a:chOff x="214282" y="4753834"/>
                  <a:chExt cx="8892415" cy="1889570"/>
                </a:xfrm>
              </p:grpSpPr>
              <p:pic>
                <p:nvPicPr>
                  <p:cNvPr id="213" name="Picture 111" descr="umbel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86632" y="5617747"/>
                    <a:ext cx="807320" cy="38239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Picture 113" descr="dbpedi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500562" y="4857760"/>
                    <a:ext cx="1460922" cy="737133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15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2663084" y="4753834"/>
                    <a:ext cx="1297039" cy="1004523"/>
                    <a:chOff x="5806356" y="5619119"/>
                    <a:chExt cx="1297039" cy="1077636"/>
                  </a:xfrm>
                </p:grpSpPr>
                <p:pic>
                  <p:nvPicPr>
                    <p:cNvPr id="232" name="Picture 6" descr="http://www.mpi-inf.mpg.de/yago-naga/spotlight2008-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77794" y="5619119"/>
                      <a:ext cx="1136802" cy="78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33" name="Text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356" y="6333500"/>
                      <a:ext cx="1297039" cy="3632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YAGO-NAGA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21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8351058" y="5087343"/>
                    <a:ext cx="755639" cy="647988"/>
                    <a:chOff x="8869787" y="5035207"/>
                    <a:chExt cx="755639" cy="647988"/>
                  </a:xfrm>
                </p:grpSpPr>
                <p:pic>
                  <p:nvPicPr>
                    <p:cNvPr id="230" name="Picture 112" descr="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940872" y="5035207"/>
                      <a:ext cx="684554" cy="64798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31" name="TextBox 1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69787" y="5277639"/>
                      <a:ext cx="526061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IWP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217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214282" y="4857760"/>
                    <a:ext cx="714375" cy="981552"/>
                    <a:chOff x="1428728" y="5000636"/>
                    <a:chExt cx="714375" cy="981552"/>
                  </a:xfrm>
                </p:grpSpPr>
                <p:pic>
                  <p:nvPicPr>
                    <p:cNvPr id="228" name="Picture 8" descr="Cycorp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728" y="5000636"/>
                      <a:ext cx="714375" cy="6762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9" name="Text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166" y="5643578"/>
                      <a:ext cx="51323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Cyc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218" name="Picture 10" descr="True Knowledge — The Internet Answer Engine">
                    <a:hlinkClick r:id="rId11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000628" y="5857892"/>
                    <a:ext cx="1770268" cy="2857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9" name="Picture 174" descr="dblifeLogo.png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67540" y="5977716"/>
                    <a:ext cx="904864" cy="20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0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18420" y="5257781"/>
                    <a:ext cx="1151178" cy="957737"/>
                    <a:chOff x="8040469" y="5924537"/>
                    <a:chExt cx="1151178" cy="957737"/>
                  </a:xfrm>
                </p:grpSpPr>
                <p:pic>
                  <p:nvPicPr>
                    <p:cNvPr id="226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76468" y="5924537"/>
                      <a:ext cx="621488" cy="6905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7" name="Text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0469" y="6543664"/>
                      <a:ext cx="115117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TextRunner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221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300416" y="6340141"/>
                    <a:ext cx="2409189" cy="303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Picture 15" descr="Sindice">
                    <a:hlinkClick r:id="rId1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6286512" y="5286388"/>
                    <a:ext cx="1714511" cy="3987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3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7286644" y="5786454"/>
                    <a:ext cx="1319479" cy="624362"/>
                    <a:chOff x="7666223" y="5857892"/>
                    <a:chExt cx="1319479" cy="624362"/>
                  </a:xfrm>
                </p:grpSpPr>
                <p:pic>
                  <p:nvPicPr>
                    <p:cNvPr id="224" name="Picture 17" descr="Carnegie Mellon University">
                      <a:hlinkClick r:id="rId18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858148" y="5857892"/>
                      <a:ext cx="1071570" cy="306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5" name="TextBox 1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6223" y="6143644"/>
                      <a:ext cx="1319479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ReadTheWeb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</p:grpSp>
            <p:sp>
              <p:nvSpPr>
                <p:cNvPr id="211" name="Textfeld 171"/>
                <p:cNvSpPr txBox="1">
                  <a:spLocks noChangeArrowheads="1"/>
                </p:cNvSpPr>
                <p:nvPr/>
              </p:nvSpPr>
              <p:spPr bwMode="auto">
                <a:xfrm>
                  <a:off x="2699792" y="6165304"/>
                  <a:ext cx="1417277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CC6600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WikiTaxonomy</a:t>
                  </a:r>
                </a:p>
              </p:txBody>
            </p:sp>
            <p:sp>
              <p:nvSpPr>
                <p:cNvPr id="212" name="Textfeld 173"/>
                <p:cNvSpPr txBox="1">
                  <a:spLocks noChangeArrowheads="1"/>
                </p:cNvSpPr>
                <p:nvPr/>
              </p:nvSpPr>
              <p:spPr bwMode="auto">
                <a:xfrm>
                  <a:off x="971600" y="5157192"/>
                  <a:ext cx="742459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0000FF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SUMO</a:t>
                  </a:r>
                </a:p>
              </p:txBody>
            </p:sp>
          </p:grpSp>
          <p:pic>
            <p:nvPicPr>
              <p:cNvPr id="208" name="Picture 177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316611" y="6546545"/>
                <a:ext cx="1055781" cy="284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9" name="Textfeld 171"/>
              <p:cNvSpPr txBox="1">
                <a:spLocks noChangeArrowheads="1"/>
              </p:cNvSpPr>
              <p:nvPr/>
            </p:nvSpPr>
            <p:spPr bwMode="auto">
              <a:xfrm>
                <a:off x="7355070" y="5179181"/>
                <a:ext cx="8306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solidFill>
                      <a:srgbClr val="CC6600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WikiNet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9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4" y="41192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1" name="직사각형 10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Knowledge base?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fld id="{1F475DEE-2D88-484C-8DC6-F3EE7355A080}" type="slidenum">
              <a:rPr lang="ko-KR" altLang="en-US" smtClean="0">
                <a:solidFill>
                  <a:schemeClr val="tx1"/>
                </a:solidFill>
              </a:rPr>
              <a:pPr/>
              <a:t>5</a:t>
            </a:fld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R037QG5L\MC900058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56182"/>
            <a:ext cx="926287" cy="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26" name="갈매기형 수장 25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Goal: Turn Web into Knowledge base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Comprehensive DB of human knowledge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that Wikipedia knows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Everything machine-readable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latin typeface="산돌고딕 L" panose="02030504000101010101" pitchFamily="18" charset="-127"/>
                <a:ea typeface="산돌고딕 L" panose="02030504000101010101" pitchFamily="18" charset="-127"/>
              </a:rPr>
              <a:t>Capturing classes, instances, relationships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ko-KR" sz="500" dirty="0" smtClean="0">
              <a:latin typeface="산돌고딕 L" panose="02030504000101010101" pitchFamily="18" charset="-127"/>
              <a:ea typeface="산돌고딕 L" panose="02030504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07134" y="4180227"/>
            <a:ext cx="8893175" cy="1999195"/>
            <a:chOff x="562093" y="4174227"/>
            <a:chExt cx="8893175" cy="199919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346" y="5733701"/>
              <a:ext cx="1584289" cy="439721"/>
            </a:xfrm>
            <a:prstGeom prst="rect">
              <a:avLst/>
            </a:prstGeom>
          </p:spPr>
        </p:pic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562093" y="4174227"/>
              <a:ext cx="8893175" cy="1889260"/>
              <a:chOff x="179388" y="4941887"/>
              <a:chExt cx="8893410" cy="1889260"/>
            </a:xfrm>
          </p:grpSpPr>
          <p:grpSp>
            <p:nvGrpSpPr>
              <p:cNvPr id="32" name="Gruppieren 172"/>
              <p:cNvGrpSpPr>
                <a:grpSpLocks/>
              </p:cNvGrpSpPr>
              <p:nvPr/>
            </p:nvGrpSpPr>
            <p:grpSpPr bwMode="auto">
              <a:xfrm>
                <a:off x="179388" y="4941887"/>
                <a:ext cx="8893410" cy="1889259"/>
                <a:chOff x="179516" y="4941181"/>
                <a:chExt cx="8892554" cy="1889957"/>
              </a:xfrm>
            </p:grpSpPr>
            <p:grpSp>
              <p:nvGrpSpPr>
                <p:cNvPr id="35" name="Group 186"/>
                <p:cNvGrpSpPr>
                  <a:grpSpLocks/>
                </p:cNvGrpSpPr>
                <p:nvPr/>
              </p:nvGrpSpPr>
              <p:grpSpPr bwMode="auto">
                <a:xfrm>
                  <a:off x="179516" y="4941181"/>
                  <a:ext cx="8892554" cy="1889957"/>
                  <a:chOff x="214282" y="4753834"/>
                  <a:chExt cx="8892415" cy="1889570"/>
                </a:xfrm>
              </p:grpSpPr>
              <p:pic>
                <p:nvPicPr>
                  <p:cNvPr id="39" name="Picture 111" descr="umbel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86632" y="5617747"/>
                    <a:ext cx="807320" cy="38239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113" descr="dbpedi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500562" y="4857760"/>
                    <a:ext cx="1460922" cy="737133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41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2663084" y="4753834"/>
                    <a:ext cx="1297039" cy="1004523"/>
                    <a:chOff x="5806356" y="5619119"/>
                    <a:chExt cx="1297039" cy="1077636"/>
                  </a:xfrm>
                </p:grpSpPr>
                <p:pic>
                  <p:nvPicPr>
                    <p:cNvPr id="58" name="Picture 6" descr="http://www.mpi-inf.mpg.de/yago-naga/spotlight2008-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77794" y="5619119"/>
                      <a:ext cx="1136802" cy="78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9" name="Text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356" y="6333500"/>
                      <a:ext cx="1297039" cy="3632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YAGO-NAGA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42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8351058" y="5087343"/>
                    <a:ext cx="755639" cy="647988"/>
                    <a:chOff x="8869787" y="5035207"/>
                    <a:chExt cx="755639" cy="647988"/>
                  </a:xfrm>
                </p:grpSpPr>
                <p:pic>
                  <p:nvPicPr>
                    <p:cNvPr id="56" name="Picture 112" descr="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940872" y="5035207"/>
                      <a:ext cx="684554" cy="64798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7" name="TextBox 1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69787" y="5277639"/>
                      <a:ext cx="526061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IWP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grpSp>
                <p:nvGrpSpPr>
                  <p:cNvPr id="43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214282" y="4857760"/>
                    <a:ext cx="714375" cy="981552"/>
                    <a:chOff x="1428728" y="5000636"/>
                    <a:chExt cx="714375" cy="981552"/>
                  </a:xfrm>
                </p:grpSpPr>
                <p:pic>
                  <p:nvPicPr>
                    <p:cNvPr id="54" name="Picture 8" descr="Cycorp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728" y="5000636"/>
                      <a:ext cx="714375" cy="6762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5" name="Text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166" y="5643578"/>
                      <a:ext cx="51323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Cyc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44" name="Picture 10" descr="True Knowledge — The Internet Answer Engine">
                    <a:hlinkClick r:id="rId11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000628" y="5857892"/>
                    <a:ext cx="1770268" cy="2857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174" descr="dblifeLogo.png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67540" y="5977716"/>
                    <a:ext cx="904864" cy="208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46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18420" y="5257781"/>
                    <a:ext cx="1151178" cy="957737"/>
                    <a:chOff x="8040469" y="5924537"/>
                    <a:chExt cx="1151178" cy="957737"/>
                  </a:xfrm>
                </p:grpSpPr>
                <p:pic>
                  <p:nvPicPr>
                    <p:cNvPr id="52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76468" y="5924537"/>
                      <a:ext cx="621488" cy="6905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3" name="Text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0469" y="6543664"/>
                      <a:ext cx="1151178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TextRunner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4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300416" y="6340141"/>
                    <a:ext cx="2409189" cy="303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15" descr="Sindice">
                    <a:hlinkClick r:id="rId1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6286512" y="5286388"/>
                    <a:ext cx="1714511" cy="3987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49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7286644" y="5786454"/>
                    <a:ext cx="1319479" cy="624362"/>
                    <a:chOff x="7666223" y="5857892"/>
                    <a:chExt cx="1319479" cy="624362"/>
                  </a:xfrm>
                </p:grpSpPr>
                <p:pic>
                  <p:nvPicPr>
                    <p:cNvPr id="50" name="Picture 17" descr="Carnegie Mellon University">
                      <a:hlinkClick r:id="rId18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858148" y="5857892"/>
                      <a:ext cx="1071570" cy="306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1" name="TextBox 1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6223" y="6143644"/>
                      <a:ext cx="1319479" cy="3386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ReadTheWeb</a:t>
                      </a:r>
                      <a:endParaRPr lang="en-US" sz="160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</p:grpSp>
            <p:sp>
              <p:nvSpPr>
                <p:cNvPr id="36" name="Textfeld 171"/>
                <p:cNvSpPr txBox="1">
                  <a:spLocks noChangeArrowheads="1"/>
                </p:cNvSpPr>
                <p:nvPr/>
              </p:nvSpPr>
              <p:spPr bwMode="auto">
                <a:xfrm>
                  <a:off x="2699792" y="6165304"/>
                  <a:ext cx="1417277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CC6600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WikiTaxonomy</a:t>
                  </a:r>
                </a:p>
              </p:txBody>
            </p:sp>
            <p:sp>
              <p:nvSpPr>
                <p:cNvPr id="37" name="Textfeld 173"/>
                <p:cNvSpPr txBox="1">
                  <a:spLocks noChangeArrowheads="1"/>
                </p:cNvSpPr>
                <p:nvPr/>
              </p:nvSpPr>
              <p:spPr bwMode="auto">
                <a:xfrm>
                  <a:off x="971600" y="5157192"/>
                  <a:ext cx="742459" cy="3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>
                      <a:solidFill>
                        <a:srgbClr val="0000FF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SUMO</a:t>
                  </a:r>
                </a:p>
              </p:txBody>
            </p:sp>
          </p:grpSp>
          <p:pic>
            <p:nvPicPr>
              <p:cNvPr id="33" name="Picture 177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316611" y="6546545"/>
                <a:ext cx="1055781" cy="284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Textfeld 171"/>
              <p:cNvSpPr txBox="1">
                <a:spLocks noChangeArrowheads="1"/>
              </p:cNvSpPr>
              <p:nvPr/>
            </p:nvSpPr>
            <p:spPr bwMode="auto">
              <a:xfrm>
                <a:off x="7355070" y="5179181"/>
                <a:ext cx="8306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solidFill>
                      <a:srgbClr val="CC6600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WikiNet</a:t>
                </a:r>
              </a:p>
            </p:txBody>
          </p:sp>
        </p:grpSp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54827" y="919657"/>
            <a:ext cx="4626047" cy="345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87933" y="2266752"/>
            <a:ext cx="1476375" cy="3905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59776" y="2266752"/>
            <a:ext cx="1476375" cy="390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81327" y="2132853"/>
            <a:ext cx="1371600" cy="5048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9542" y="2906080"/>
            <a:ext cx="1876425" cy="3429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97963" y="2836138"/>
            <a:ext cx="1971675" cy="3238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770192" y="4138025"/>
            <a:ext cx="1304925" cy="3333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53755" y="3800517"/>
            <a:ext cx="1552575" cy="3714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50824" y="4161673"/>
            <a:ext cx="1438275" cy="3333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07686" y="3022853"/>
            <a:ext cx="333375" cy="8382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83704" y="3085491"/>
            <a:ext cx="4191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[Three main ontology evolution techniques : </a:t>
            </a:r>
            <a:r>
              <a:rPr lang="en-US" sz="29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Overview</a:t>
            </a:r>
            <a:r>
              <a:rPr lang="en-US" sz="29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]</a:t>
            </a:r>
            <a:endParaRPr lang="en-US" sz="2300" kern="12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2014 KIPS </a:t>
            </a:r>
            <a:r>
              <a:rPr lang="ko-KR" altLang="en-US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춘계학술발표대회  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---  Copyright © 2014 by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Sundong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Kim,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Dept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of Industrial &amp; Systems Engineering, KAIST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- </a:t>
            </a:r>
            <a:fld id="{1F475DEE-2D88-484C-8DC6-F3EE7355A080}" type="slidenum">
              <a:rPr lang="ko-KR" altLang="en-US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pPr/>
              <a:t>6</a:t>
            </a:fld>
            <a:r>
              <a:rPr lang="ko-KR" altLang="en-US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-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err="1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DBpedia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19" name="갈매기형 수장 18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21" name="Picture 7" descr="dbpedia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1424" y="1469089"/>
            <a:ext cx="2443200" cy="15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37" y="1363377"/>
            <a:ext cx="1568258" cy="1912128"/>
          </a:xfrm>
          <a:prstGeom prst="rect">
            <a:avLst/>
          </a:prstGeom>
        </p:spPr>
      </p:pic>
      <p:sp>
        <p:nvSpPr>
          <p:cNvPr id="23" name="내용 개체 틀 2"/>
          <p:cNvSpPr txBox="1">
            <a:spLocks/>
          </p:cNvSpPr>
          <p:nvPr/>
        </p:nvSpPr>
        <p:spPr>
          <a:xfrm>
            <a:off x="700334" y="1298511"/>
            <a:ext cx="627577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Started in 2007, driven by </a:t>
            </a: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Freie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U. Berlin, U. Leipzig, </a:t>
            </a: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OpenLinkTurn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Web into Knowledge base</a:t>
            </a:r>
          </a:p>
          <a:p>
            <a:pPr>
              <a:lnSpc>
                <a:spcPct val="100000"/>
              </a:lnSpc>
            </a:pPr>
            <a:endParaRPr lang="en-US" altLang="ko-KR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7310" y="4571657"/>
            <a:ext cx="828101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0331803" y="5287856"/>
            <a:ext cx="854725" cy="3077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1935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9261424" y="5444968"/>
            <a:ext cx="1044365" cy="657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9448800" y="5149356"/>
            <a:ext cx="526237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112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Lucida Sans Unicode" charset="0"/>
              </a:rPr>
              <a:t>born</a:t>
            </a:r>
            <a:endParaRPr lang="en-US" sz="14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Lucida Sans Unicode" charset="0"/>
            </a:endParaRPr>
          </a:p>
        </p:txBody>
      </p:sp>
      <p:sp>
        <p:nvSpPr>
          <p:cNvPr id="44" name="TextBox 55"/>
          <p:cNvSpPr txBox="1">
            <a:spLocks noChangeArrowheads="1"/>
          </p:cNvSpPr>
          <p:nvPr/>
        </p:nvSpPr>
        <p:spPr bwMode="auto">
          <a:xfrm>
            <a:off x="7524307" y="5123199"/>
            <a:ext cx="808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altName</a:t>
            </a:r>
            <a:endParaRPr lang="en-US" sz="14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cxnSp>
        <p:nvCxnSpPr>
          <p:cNvPr id="45" name="Straight Arrow Connector 45"/>
          <p:cNvCxnSpPr/>
          <p:nvPr/>
        </p:nvCxnSpPr>
        <p:spPr>
          <a:xfrm flipH="1" flipV="1">
            <a:off x="7305784" y="5427342"/>
            <a:ext cx="1106661" cy="1141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16"/>
          <p:cNvSpPr txBox="1"/>
          <p:nvPr/>
        </p:nvSpPr>
        <p:spPr>
          <a:xfrm>
            <a:off x="6043978" y="5272165"/>
            <a:ext cx="1266940" cy="3077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The King</a:t>
            </a:r>
            <a:endParaRPr lang="fr-FR" sz="1400" dirty="0" err="1" smtClean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7" name="ZoneTexte 19"/>
          <p:cNvSpPr txBox="1"/>
          <p:nvPr/>
        </p:nvSpPr>
        <p:spPr>
          <a:xfrm>
            <a:off x="10002127" y="3375547"/>
            <a:ext cx="18225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{{</a:t>
            </a:r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infobox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Elvis Presley</a:t>
            </a:r>
          </a:p>
          <a:p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altName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: The King</a:t>
            </a:r>
            <a:endParaRPr lang="fr-FR" sz="1400" dirty="0" smtClean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birthDate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: 1935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Occupation: Singer</a:t>
            </a:r>
          </a:p>
        </p:txBody>
      </p:sp>
      <p:sp>
        <p:nvSpPr>
          <p:cNvPr id="48" name="Right Arrow 35"/>
          <p:cNvSpPr/>
          <p:nvPr/>
        </p:nvSpPr>
        <p:spPr bwMode="auto">
          <a:xfrm rot="5400000">
            <a:off x="10299999" y="4567159"/>
            <a:ext cx="929541" cy="48047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100">
              <a:solidFill>
                <a:prstClr val="white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9" name="ZoneTexte 23"/>
          <p:cNvSpPr txBox="1"/>
          <p:nvPr/>
        </p:nvSpPr>
        <p:spPr>
          <a:xfrm>
            <a:off x="9261424" y="4440328"/>
            <a:ext cx="144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birthDate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dateofBirth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,… 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sym typeface="Wingdings" pitchFamily="2" charset="2"/>
              </a:rPr>
              <a:t> born</a:t>
            </a:r>
            <a:endParaRPr lang="fr-FR" sz="1400" dirty="0" err="1" smtClean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0" name="Right Arrow 35"/>
          <p:cNvSpPr/>
          <p:nvPr/>
        </p:nvSpPr>
        <p:spPr bwMode="auto">
          <a:xfrm rot="5400000">
            <a:off x="6138094" y="4362103"/>
            <a:ext cx="1330037" cy="42185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100">
              <a:solidFill>
                <a:prstClr val="white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1" name="Accolade ouvrante 25"/>
          <p:cNvSpPr/>
          <p:nvPr/>
        </p:nvSpPr>
        <p:spPr>
          <a:xfrm rot="16200000">
            <a:off x="7440910" y="4618695"/>
            <a:ext cx="301471" cy="2360431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2" name="Accolade ouvrante 26"/>
          <p:cNvSpPr/>
          <p:nvPr/>
        </p:nvSpPr>
        <p:spPr>
          <a:xfrm rot="16200000">
            <a:off x="9642804" y="4866914"/>
            <a:ext cx="213956" cy="18495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3" name="ZoneTexte 27"/>
          <p:cNvSpPr txBox="1"/>
          <p:nvPr/>
        </p:nvSpPr>
        <p:spPr>
          <a:xfrm>
            <a:off x="6798859" y="6076266"/>
            <a:ext cx="177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All </a:t>
            </a:r>
            <a:r>
              <a:rPr lang="en-US" sz="1400" dirty="0" err="1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infobox</a:t>
            </a:r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attributes</a:t>
            </a:r>
            <a:endParaRPr lang="fr-FR" sz="1400" dirty="0" err="1" smtClean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4" name="ZoneTexte 28"/>
          <p:cNvSpPr txBox="1"/>
          <p:nvPr/>
        </p:nvSpPr>
        <p:spPr>
          <a:xfrm>
            <a:off x="8949282" y="6031963"/>
            <a:ext cx="287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In a separate space: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Attributes with manual patterns</a:t>
            </a:r>
            <a:endParaRPr lang="fr-FR" sz="1400" dirty="0" err="1" smtClean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5" name="Rectangle 29"/>
          <p:cNvSpPr/>
          <p:nvPr/>
        </p:nvSpPr>
        <p:spPr>
          <a:xfrm>
            <a:off x="6698511" y="3781391"/>
            <a:ext cx="3269447" cy="1266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prstClr val="white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034" y="5056370"/>
            <a:ext cx="828101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1541651" y="4190158"/>
            <a:ext cx="851515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Singer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497888" y="3275505"/>
            <a:ext cx="917239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Person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cxnSp>
        <p:nvCxnSpPr>
          <p:cNvPr id="36" name="Straight Arrow Connector 24"/>
          <p:cNvCxnSpPr>
            <a:stCxn id="34" idx="0"/>
            <a:endCxn id="35" idx="2"/>
          </p:cNvCxnSpPr>
          <p:nvPr/>
        </p:nvCxnSpPr>
        <p:spPr>
          <a:xfrm flipH="1" flipV="1">
            <a:off x="1956508" y="3675615"/>
            <a:ext cx="10901" cy="51454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4"/>
          <p:cNvCxnSpPr>
            <a:stCxn id="32" idx="0"/>
            <a:endCxn id="34" idx="2"/>
          </p:cNvCxnSpPr>
          <p:nvPr/>
        </p:nvCxnSpPr>
        <p:spPr>
          <a:xfrm flipH="1" flipV="1">
            <a:off x="1967409" y="4590268"/>
            <a:ext cx="960676" cy="4661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3224058" y="4193712"/>
            <a:ext cx="1782667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American artist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3666514" y="3286144"/>
            <a:ext cx="939681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Human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cxnSp>
        <p:nvCxnSpPr>
          <p:cNvPr id="56" name="Straight Arrow Connector 24"/>
          <p:cNvCxnSpPr>
            <a:stCxn id="32" idx="0"/>
            <a:endCxn id="38" idx="2"/>
          </p:cNvCxnSpPr>
          <p:nvPr/>
        </p:nvCxnSpPr>
        <p:spPr>
          <a:xfrm flipV="1">
            <a:off x="2928085" y="4593822"/>
            <a:ext cx="1187307" cy="4625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4"/>
          <p:cNvCxnSpPr>
            <a:stCxn id="38" idx="0"/>
            <a:endCxn id="39" idx="2"/>
          </p:cNvCxnSpPr>
          <p:nvPr/>
        </p:nvCxnSpPr>
        <p:spPr>
          <a:xfrm flipV="1">
            <a:off x="4115392" y="3686254"/>
            <a:ext cx="20963" cy="5074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ular Callout 28"/>
          <p:cNvSpPr/>
          <p:nvPr/>
        </p:nvSpPr>
        <p:spPr>
          <a:xfrm flipH="1">
            <a:off x="4900865" y="3399686"/>
            <a:ext cx="1510563" cy="296629"/>
          </a:xfrm>
          <a:prstGeom prst="wedgeRectCallout">
            <a:avLst>
              <a:gd name="adj1" fmla="val 88607"/>
              <a:gd name="adj2" fmla="val 187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sym typeface="Symbol"/>
              </a:rPr>
              <a:t>from YAGO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9" name="Rectangular Callout 28"/>
          <p:cNvSpPr/>
          <p:nvPr/>
        </p:nvSpPr>
        <p:spPr>
          <a:xfrm>
            <a:off x="157410" y="3295260"/>
            <a:ext cx="1029711" cy="390994"/>
          </a:xfrm>
          <a:prstGeom prst="wedgeRectCallout">
            <a:avLst>
              <a:gd name="adj1" fmla="val 104877"/>
              <a:gd name="adj2" fmla="val 12887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sym typeface="Symbol"/>
              </a:rPr>
              <a:t>manual</a:t>
            </a:r>
            <a:endParaRPr lang="en-US" sz="2000" dirty="0">
              <a:solidFill>
                <a:prstClr val="black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201256" y="2979893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en-US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Instances: 4,004,478</a:t>
            </a:r>
          </a:p>
        </p:txBody>
      </p:sp>
    </p:spTree>
    <p:extLst>
      <p:ext uri="{BB962C8B-B14F-4D97-AF65-F5344CB8AC3E}">
        <p14:creationId xmlns:p14="http://schemas.microsoft.com/office/powerpoint/2010/main" val="2500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err="1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DBpedia</a:t>
              </a: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Overview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43297" y="929094"/>
            <a:ext cx="3060000" cy="183600"/>
            <a:chOff x="4119" y="2344259"/>
            <a:chExt cx="2397878" cy="879621"/>
          </a:xfrm>
          <a:solidFill>
            <a:schemeClr val="accent1">
              <a:lumMod val="75000"/>
            </a:schemeClr>
          </a:solidFill>
        </p:grpSpPr>
        <p:sp>
          <p:nvSpPr>
            <p:cNvPr id="19" name="갈매기형 수장 18"/>
            <p:cNvSpPr/>
            <p:nvPr/>
          </p:nvSpPr>
          <p:spPr>
            <a:xfrm>
              <a:off x="4119" y="2344259"/>
              <a:ext cx="2397878" cy="8796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갈매기형 수장 4"/>
            <p:cNvSpPr/>
            <p:nvPr/>
          </p:nvSpPr>
          <p:spPr>
            <a:xfrm>
              <a:off x="837500" y="2462902"/>
              <a:ext cx="1438727" cy="738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kern="12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Introduction</a:t>
              </a:r>
              <a:endParaRPr lang="ko-KR" altLang="en-US" sz="1400" kern="12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21" name="Picture 7" descr="dbpedia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8207" y="1320459"/>
            <a:ext cx="2443200" cy="15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Content Placeholder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38703477"/>
              </p:ext>
            </p:extLst>
          </p:nvPr>
        </p:nvGraphicFramePr>
        <p:xfrm>
          <a:off x="490109" y="1363377"/>
          <a:ext cx="7037742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722"/>
                <a:gridCol w="5294020"/>
              </a:tblGrid>
              <a:tr h="360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Content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Entities of public interest 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Format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OWL, RDF, API, SPARQL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Sources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Wikipedia, YAGO/</a:t>
                      </a:r>
                      <a:r>
                        <a:rPr lang="en-US" sz="18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WordNet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Main strengths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Focus on coverage,</a:t>
                      </a:r>
                    </a:p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interlinking with other data sets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Technique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Extraction from Wikipedia + manual supervision by the community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62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Size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Instances: 4,004,478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(Person:</a:t>
                      </a:r>
                      <a:r>
                        <a:rPr lang="en-US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en-US" altLang="ko-KR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831,558 - </a:t>
                      </a:r>
                      <a:r>
                        <a:rPr lang="en-US" altLang="ko-KR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Places:</a:t>
                      </a:r>
                      <a:r>
                        <a:rPr lang="en-US" altLang="ko-KR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639,450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 Work: 372,226 - Organizations: 209,471)</a:t>
                      </a:r>
                      <a:endParaRPr lang="en-US" sz="1800" dirty="0" smtClean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Raw</a:t>
                      </a:r>
                      <a:r>
                        <a:rPr lang="en-US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Properties: 51,736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Manual Classes: 556</a:t>
                      </a:r>
                      <a:endParaRPr lang="en-US" sz="1800" dirty="0" smtClean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License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CC-BY-SA &amp;</a:t>
                      </a:r>
                      <a:r>
                        <a:rPr lang="en-US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GNU F</a:t>
                      </a:r>
                      <a:r>
                        <a:rPr lang="ko-KR" altLang="en-US" sz="18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이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URL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  <a:hlinkClick r:id=""/>
                        </a:rPr>
                        <a:t>http://dbpedia.org</a:t>
                      </a:r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Reference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[Auer, ISWC 2007], [Bizer09, JWS 2009]</a:t>
                      </a:r>
                      <a:endParaRPr lang="en-US" sz="18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726495" y="5700267"/>
            <a:ext cx="446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http://wiki.dbpedia.org/Datasets39/DatasetStatistics?v=dqp</a:t>
            </a:r>
          </a:p>
        </p:txBody>
      </p:sp>
    </p:spTree>
    <p:extLst>
      <p:ext uri="{BB962C8B-B14F-4D97-AF65-F5344CB8AC3E}">
        <p14:creationId xmlns:p14="http://schemas.microsoft.com/office/powerpoint/2010/main" val="23630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29" y="1053203"/>
            <a:ext cx="5511576" cy="534161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SPARQL</a:t>
              </a:r>
              <a:endParaRPr lang="en-US" altLang="ko-KR" sz="23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갈매기형 수장 11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갈매기형 수장 18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갈매기형 수장 4"/>
          <p:cNvSpPr/>
          <p:nvPr/>
        </p:nvSpPr>
        <p:spPr>
          <a:xfrm>
            <a:off x="1106798" y="953858"/>
            <a:ext cx="1836000" cy="1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Introduction</a:t>
            </a:r>
            <a:endParaRPr lang="ko-KR" altLang="en-US" sz="1400" kern="12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506440" y="1413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How can we use structured data?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By using Query language SPARQL for RDF from the W3C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6" tooltip="http://dbpedia.org/sparql?query=select"/>
              </a:rPr>
              <a:t>http://dbpedia.org/sparql?query=select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* where {&lt;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7" tooltip="http://dbpedia.org/resource/Seoul"/>
              </a:rPr>
              <a:t>http://dbpedia.org/resource/Seoul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 &lt;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8" tooltip="http://dbpedia.org/ontology/leaderName"/>
              </a:rPr>
              <a:t>http://dbpedia.org/ontology/leaderName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 ?p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}</a:t>
            </a:r>
            <a:endParaRPr lang="en-US" altLang="ko-KR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92" y="3681944"/>
            <a:ext cx="6334125" cy="2581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786" y="4856542"/>
            <a:ext cx="4133850" cy="876300"/>
          </a:xfrm>
          <a:prstGeom prst="rect">
            <a:avLst/>
          </a:prstGeom>
        </p:spPr>
      </p:pic>
      <p:sp>
        <p:nvSpPr>
          <p:cNvPr id="10" name="위로 굽은 화살표 9"/>
          <p:cNvSpPr/>
          <p:nvPr/>
        </p:nvSpPr>
        <p:spPr>
          <a:xfrm flipV="1">
            <a:off x="7514767" y="2785254"/>
            <a:ext cx="2160861" cy="1744215"/>
          </a:xfrm>
          <a:prstGeom prst="bentUpArrow">
            <a:avLst>
              <a:gd name="adj1" fmla="val 11985"/>
              <a:gd name="adj2" fmla="val 15920"/>
              <a:gd name="adj3" fmla="val 28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56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69583" y="41190"/>
            <a:ext cx="10934093" cy="854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latin typeface="Corbel" panose="020B0503020204020204" pitchFamily="34" charset="0"/>
              </a:rPr>
              <a:t>[Three main ontology evolution techniques : </a:t>
            </a:r>
            <a:r>
              <a:rPr lang="en-US" sz="2900" dirty="0" smtClean="0">
                <a:latin typeface="Corbel" panose="020B0503020204020204" pitchFamily="34" charset="0"/>
              </a:rPr>
              <a:t>Overview</a:t>
            </a:r>
            <a:r>
              <a:rPr lang="en-US" sz="2900" kern="1200" dirty="0" smtClean="0">
                <a:latin typeface="Corbel" panose="020B0503020204020204" pitchFamily="34" charset="0"/>
              </a:rPr>
              <a:t>]</a:t>
            </a:r>
            <a:endParaRPr lang="en-US" sz="2300" kern="1200" dirty="0" smtClean="0">
              <a:latin typeface="Corbel" panose="020B0503020204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563553"/>
            <a:ext cx="1219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b">
            <a:spAutoFit/>
          </a:bodyPr>
          <a:lstStyle/>
          <a:p>
            <a:pPr lvl="0" algn="ctr"/>
            <a:r>
              <a:rPr lang="en-US" altLang="ko-KR" sz="1400" dirty="0" smtClean="0">
                <a:latin typeface="Corbel" panose="020B0503020204020204" pitchFamily="34" charset="0"/>
              </a:rPr>
              <a:t>2014 KIPS </a:t>
            </a:r>
            <a:r>
              <a:rPr lang="ko-KR" altLang="en-US" sz="1400" dirty="0" smtClean="0">
                <a:latin typeface="Corbel" panose="020B0503020204020204" pitchFamily="34" charset="0"/>
              </a:rPr>
              <a:t>춘계학술발표대회  </a:t>
            </a:r>
            <a:r>
              <a:rPr lang="en-US" altLang="ko-KR" sz="1400" dirty="0" smtClean="0">
                <a:latin typeface="Corbel" panose="020B0503020204020204" pitchFamily="34" charset="0"/>
              </a:rPr>
              <a:t>---  Copyright © 2014 by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Sundong</a:t>
            </a:r>
            <a:r>
              <a:rPr lang="en-US" altLang="ko-KR" sz="1400" dirty="0" smtClean="0">
                <a:latin typeface="Corbel" panose="020B0503020204020204" pitchFamily="34" charset="0"/>
              </a:rPr>
              <a:t> Kim, </a:t>
            </a:r>
            <a:r>
              <a:rPr lang="en-US" altLang="ko-KR" sz="1400" dirty="0" err="1" smtClean="0">
                <a:latin typeface="Corbel" panose="020B0503020204020204" pitchFamily="34" charset="0"/>
              </a:rPr>
              <a:t>Dept</a:t>
            </a:r>
            <a:r>
              <a:rPr lang="en-US" altLang="ko-KR" sz="1400" dirty="0" smtClean="0">
                <a:latin typeface="Corbel" panose="020B0503020204020204" pitchFamily="34" charset="0"/>
              </a:rPr>
              <a:t> of Industrial &amp; Systems Engineering, KAIST</a:t>
            </a:r>
            <a:endParaRPr lang="en-US" altLang="ko-KR" sz="1400" dirty="0">
              <a:latin typeface="Corbel" panose="020B0503020204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81"/>
            <a:ext cx="938183" cy="3096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1F475DEE-2D88-484C-8DC6-F3EE7355A08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961054" y="56182"/>
            <a:ext cx="11160000" cy="854549"/>
            <a:chOff x="2380732" y="2998"/>
            <a:chExt cx="7436332" cy="1524360"/>
          </a:xfrm>
        </p:grpSpPr>
        <p:sp>
          <p:nvSpPr>
            <p:cNvPr id="15" name="직사각형 14"/>
            <p:cNvSpPr/>
            <p:nvPr/>
          </p:nvSpPr>
          <p:spPr>
            <a:xfrm>
              <a:off x="2380732" y="2998"/>
              <a:ext cx="7430535" cy="1524360"/>
            </a:xfrm>
            <a:prstGeom prst="rect">
              <a:avLst/>
            </a:prstGeom>
            <a:solidFill>
              <a:srgbClr val="29CA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2386529" y="2998"/>
              <a:ext cx="7430535" cy="15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dirty="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SPARQL examples</a:t>
              </a:r>
              <a:endParaRPr lang="en-US" altLang="ko-KR" sz="2900" dirty="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  <p:pic>
        <p:nvPicPr>
          <p:cNvPr id="17" name="Picture 2" descr="C:\Users\admin\Desktop\HCI-memory\HCI 발표_지회\app_financ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3" y="36162"/>
            <a:ext cx="79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갈매기형 수장 11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갈매기형 수장 18"/>
          <p:cNvSpPr/>
          <p:nvPr/>
        </p:nvSpPr>
        <p:spPr>
          <a:xfrm>
            <a:off x="43297" y="929094"/>
            <a:ext cx="3060000" cy="183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갈매기형 수장 4"/>
          <p:cNvSpPr/>
          <p:nvPr/>
        </p:nvSpPr>
        <p:spPr>
          <a:xfrm>
            <a:off x="1106798" y="953858"/>
            <a:ext cx="1836000" cy="1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kern="12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Introduction</a:t>
            </a:r>
            <a:endParaRPr lang="ko-KR" altLang="en-US" sz="1400" kern="12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04800" y="1357793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  <a:hlinkClick r:id="rId5" tooltip="http://dbpedia.org/sparql?query=select"/>
              </a:rPr>
              <a:t>http://ko.dbpedia.org/sparql?query=select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* where {&lt;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6" tooltip="http://dbpedia.org/resource/Seoul"/>
              </a:rPr>
              <a:t>http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  <a:hlinkClick r:id="rId6" tooltip="http://dbpedia.org/resource/Seoul"/>
              </a:rPr>
              <a:t>://ko.dbpedia.org/resource/</a:t>
            </a:r>
            <a:r>
              <a:rPr lang="ko-KR" altLang="en-US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이희호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&gt; 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&lt;http://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ko.dbpedia.org/property/</a:t>
            </a:r>
            <a:r>
              <a:rPr lang="ko-KR" altLang="en-US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배우자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&gt; 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?p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}</a:t>
            </a:r>
          </a:p>
          <a:p>
            <a:pPr marL="228600" lvl="1">
              <a:spcBef>
                <a:spcPts val="1000"/>
              </a:spcBef>
            </a:pPr>
            <a:endParaRPr lang="en-US" altLang="ko-KR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28600" lvl="1">
              <a:spcBef>
                <a:spcPts val="1000"/>
              </a:spcBef>
            </a:pPr>
            <a:endParaRPr lang="en-US" altLang="ko-KR" b="1" dirty="0" smtClean="0">
              <a:latin typeface="산돌고딕 M" panose="02030504000101010101" pitchFamily="18" charset="-127"/>
              <a:ea typeface="산돌고딕 M" panose="02030504000101010101" pitchFamily="18" charset="-127"/>
              <a:hlinkClick r:id="rId7" tooltip="http://dbpedia.org/sparql?query=select"/>
            </a:endParaRPr>
          </a:p>
          <a:p>
            <a:pPr marL="228600" lvl="1">
              <a:spcBef>
                <a:spcPts val="1000"/>
              </a:spcBef>
            </a:pP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  <a:hlinkClick r:id="rId7" tooltip="http://dbpedia.org/sparql?query=select"/>
              </a:rPr>
              <a:t>http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7" tooltip="http://dbpedia.org/sparql?query=select"/>
              </a:rPr>
              <a:t>://dbpedia.org/sparql?query=select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* where {&lt;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  <a:hlinkClick r:id="rId6" tooltip="http://dbpedia.org/resource/Seoul"/>
              </a:rPr>
              <a:t>http://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  <a:hlinkClick r:id="rId6" tooltip="http://dbpedia.org/resource/Seoul"/>
              </a:rPr>
              <a:t>dbpedia.org/resource/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Assembly_Bill_811&gt; &lt;http://</a:t>
            </a:r>
            <a:r>
              <a:rPr lang="en-US" altLang="ko-KR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dbpedia.org/property/governor&gt; </a:t>
            </a:r>
            <a:r>
              <a:rPr lang="en-US" altLang="ko-KR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?p}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797" y="2193297"/>
            <a:ext cx="3364921" cy="7625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875" y="4477524"/>
            <a:ext cx="4048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1444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vingTabText_16x9.potx" id="{7AB124CA-59E0-4E4D-A0DF-7C8849CFA91D}" vid="{C43559BE-BEE8-4213-9160-F8D0574DA9D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TS104014442</Template>
  <TotalTime>6721</TotalTime>
  <Words>3227</Words>
  <Application>Microsoft Office PowerPoint</Application>
  <PresentationFormat>사용자 지정</PresentationFormat>
  <Paragraphs>776</Paragraphs>
  <Slides>29</Slides>
  <Notes>29</Notes>
  <HiddenSlides>5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5" baseType="lpstr">
      <vt:lpstr>Arial</vt:lpstr>
      <vt:lpstr>Calibri</vt:lpstr>
      <vt:lpstr>산돌고딕 L</vt:lpstr>
      <vt:lpstr>Microsoft YaHei UI</vt:lpstr>
      <vt:lpstr>Lucida Sans Unicode</vt:lpstr>
      <vt:lpstr>Times New Roman</vt:lpstr>
      <vt:lpstr>MD아롱체</vt:lpstr>
      <vt:lpstr>산돌고딕 M</vt:lpstr>
      <vt:lpstr>Wingdings</vt:lpstr>
      <vt:lpstr>맑은 고딕</vt:lpstr>
      <vt:lpstr>Calibri Light</vt:lpstr>
      <vt:lpstr>Cambria Math</vt:lpstr>
      <vt:lpstr>Corbel</vt:lpstr>
      <vt:lpstr>Arial Unicode MS</vt:lpstr>
      <vt:lpstr>Symbol</vt:lpstr>
      <vt:lpstr>TS104014442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김선동 - KIPS 춘계학술대회 발표자료</dc:title>
  <dc:creator>Sundong</dc:creator>
  <cp:keywords>KIPS; 춘계학술대회; 김선동; 042</cp:keywords>
  <cp:lastModifiedBy>Sundong</cp:lastModifiedBy>
  <cp:revision>541</cp:revision>
  <cp:lastPrinted>2014-04-24T06:36:54Z</cp:lastPrinted>
  <dcterms:created xsi:type="dcterms:W3CDTF">2013-12-03T13:45:38Z</dcterms:created>
  <dcterms:modified xsi:type="dcterms:W3CDTF">2014-04-24T14:41:03Z</dcterms:modified>
</cp:coreProperties>
</file>